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41"/>
  </p:notesMasterIdLst>
  <p:handoutMasterIdLst>
    <p:handoutMasterId r:id="rId142"/>
  </p:handoutMasterIdLst>
  <p:sldIdLst>
    <p:sldId id="256" r:id="rId2"/>
    <p:sldId id="3285" r:id="rId3"/>
    <p:sldId id="3350" r:id="rId4"/>
    <p:sldId id="3352" r:id="rId5"/>
    <p:sldId id="3354" r:id="rId6"/>
    <p:sldId id="3355" r:id="rId7"/>
    <p:sldId id="3356" r:id="rId8"/>
    <p:sldId id="3357" r:id="rId9"/>
    <p:sldId id="3359" r:id="rId10"/>
    <p:sldId id="3318" r:id="rId11"/>
    <p:sldId id="275" r:id="rId12"/>
    <p:sldId id="3319" r:id="rId13"/>
    <p:sldId id="3321" r:id="rId14"/>
    <p:sldId id="3322" r:id="rId15"/>
    <p:sldId id="3323" r:id="rId16"/>
    <p:sldId id="3324" r:id="rId17"/>
    <p:sldId id="3360" r:id="rId18"/>
    <p:sldId id="3379" r:id="rId19"/>
    <p:sldId id="3361" r:id="rId20"/>
    <p:sldId id="3325" r:id="rId21"/>
    <p:sldId id="3326" r:id="rId22"/>
    <p:sldId id="270" r:id="rId23"/>
    <p:sldId id="271" r:id="rId24"/>
    <p:sldId id="272" r:id="rId25"/>
    <p:sldId id="3372" r:id="rId26"/>
    <p:sldId id="3327" r:id="rId27"/>
    <p:sldId id="3363" r:id="rId28"/>
    <p:sldId id="3364" r:id="rId29"/>
    <p:sldId id="3367" r:id="rId30"/>
    <p:sldId id="3368" r:id="rId31"/>
    <p:sldId id="273" r:id="rId32"/>
    <p:sldId id="3365" r:id="rId33"/>
    <p:sldId id="3369" r:id="rId34"/>
    <p:sldId id="3366" r:id="rId35"/>
    <p:sldId id="3370" r:id="rId36"/>
    <p:sldId id="3371" r:id="rId37"/>
    <p:sldId id="3373" r:id="rId38"/>
    <p:sldId id="303" r:id="rId39"/>
    <p:sldId id="3374" r:id="rId40"/>
    <p:sldId id="3375" r:id="rId41"/>
    <p:sldId id="312" r:id="rId42"/>
    <p:sldId id="313" r:id="rId43"/>
    <p:sldId id="3376" r:id="rId44"/>
    <p:sldId id="357" r:id="rId45"/>
    <p:sldId id="3377" r:id="rId46"/>
    <p:sldId id="3378" r:id="rId47"/>
    <p:sldId id="3380" r:id="rId48"/>
    <p:sldId id="3461" r:id="rId49"/>
    <p:sldId id="3472" r:id="rId50"/>
    <p:sldId id="3463" r:id="rId51"/>
    <p:sldId id="3464" r:id="rId52"/>
    <p:sldId id="3465" r:id="rId53"/>
    <p:sldId id="3473" r:id="rId54"/>
    <p:sldId id="3467" r:id="rId55"/>
    <p:sldId id="3468" r:id="rId56"/>
    <p:sldId id="3469" r:id="rId57"/>
    <p:sldId id="3470" r:id="rId58"/>
    <p:sldId id="3471" r:id="rId59"/>
    <p:sldId id="3474" r:id="rId60"/>
    <p:sldId id="3462" r:id="rId61"/>
    <p:sldId id="3381" r:id="rId62"/>
    <p:sldId id="3382" r:id="rId63"/>
    <p:sldId id="3383" r:id="rId64"/>
    <p:sldId id="3384" r:id="rId65"/>
    <p:sldId id="3385" r:id="rId66"/>
    <p:sldId id="3386" r:id="rId67"/>
    <p:sldId id="3387" r:id="rId68"/>
    <p:sldId id="3388" r:id="rId69"/>
    <p:sldId id="3389" r:id="rId70"/>
    <p:sldId id="3390" r:id="rId71"/>
    <p:sldId id="3391" r:id="rId72"/>
    <p:sldId id="3392" r:id="rId73"/>
    <p:sldId id="3393" r:id="rId74"/>
    <p:sldId id="3394" r:id="rId75"/>
    <p:sldId id="3395" r:id="rId76"/>
    <p:sldId id="3396" r:id="rId77"/>
    <p:sldId id="3397" r:id="rId78"/>
    <p:sldId id="3398" r:id="rId79"/>
    <p:sldId id="3399" r:id="rId80"/>
    <p:sldId id="3400" r:id="rId81"/>
    <p:sldId id="3401" r:id="rId82"/>
    <p:sldId id="3402" r:id="rId83"/>
    <p:sldId id="3403" r:id="rId84"/>
    <p:sldId id="3404" r:id="rId85"/>
    <p:sldId id="3405" r:id="rId86"/>
    <p:sldId id="3406" r:id="rId87"/>
    <p:sldId id="3407" r:id="rId88"/>
    <p:sldId id="3476" r:id="rId89"/>
    <p:sldId id="3409" r:id="rId90"/>
    <p:sldId id="3410" r:id="rId91"/>
    <p:sldId id="3411" r:id="rId92"/>
    <p:sldId id="3412" r:id="rId93"/>
    <p:sldId id="3413" r:id="rId94"/>
    <p:sldId id="3414" r:id="rId95"/>
    <p:sldId id="3415" r:id="rId96"/>
    <p:sldId id="3416" r:id="rId97"/>
    <p:sldId id="3417" r:id="rId98"/>
    <p:sldId id="3418" r:id="rId99"/>
    <p:sldId id="3419" r:id="rId100"/>
    <p:sldId id="3420" r:id="rId101"/>
    <p:sldId id="3421" r:id="rId102"/>
    <p:sldId id="3422" r:id="rId103"/>
    <p:sldId id="3423" r:id="rId104"/>
    <p:sldId id="3424" r:id="rId105"/>
    <p:sldId id="3425" r:id="rId106"/>
    <p:sldId id="3426" r:id="rId107"/>
    <p:sldId id="3427" r:id="rId108"/>
    <p:sldId id="3428" r:id="rId109"/>
    <p:sldId id="3429" r:id="rId110"/>
    <p:sldId id="3430" r:id="rId111"/>
    <p:sldId id="3431" r:id="rId112"/>
    <p:sldId id="3432" r:id="rId113"/>
    <p:sldId id="3433" r:id="rId114"/>
    <p:sldId id="3434" r:id="rId115"/>
    <p:sldId id="3435" r:id="rId116"/>
    <p:sldId id="3436" r:id="rId117"/>
    <p:sldId id="3437" r:id="rId118"/>
    <p:sldId id="3438" r:id="rId119"/>
    <p:sldId id="3439" r:id="rId120"/>
    <p:sldId id="3440" r:id="rId121"/>
    <p:sldId id="3441" r:id="rId122"/>
    <p:sldId id="3442" r:id="rId123"/>
    <p:sldId id="3443" r:id="rId124"/>
    <p:sldId id="3444" r:id="rId125"/>
    <p:sldId id="3445" r:id="rId126"/>
    <p:sldId id="3446" r:id="rId127"/>
    <p:sldId id="3447" r:id="rId128"/>
    <p:sldId id="3448" r:id="rId129"/>
    <p:sldId id="3475" r:id="rId130"/>
    <p:sldId id="3449" r:id="rId131"/>
    <p:sldId id="3450" r:id="rId132"/>
    <p:sldId id="3451" r:id="rId133"/>
    <p:sldId id="3452" r:id="rId134"/>
    <p:sldId id="3453" r:id="rId135"/>
    <p:sldId id="3456" r:id="rId136"/>
    <p:sldId id="3457" r:id="rId137"/>
    <p:sldId id="3458" r:id="rId138"/>
    <p:sldId id="3459" r:id="rId139"/>
    <p:sldId id="3460" r:id="rId140"/>
  </p:sldIdLst>
  <p:sldSz cx="9144000" cy="5143500" type="screen16x9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0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0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1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17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220" algn="l" defTabSz="9140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264" algn="l" defTabSz="9140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199308" algn="l" defTabSz="9140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6352" algn="l" defTabSz="914088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clrMru>
    <a:srgbClr val="FF6600"/>
    <a:srgbClr val="FF9900"/>
    <a:srgbClr val="CC6600"/>
    <a:srgbClr val="E4DDEB"/>
    <a:srgbClr val="FFCC00"/>
    <a:srgbClr val="008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94607" autoAdjust="0"/>
  </p:normalViewPr>
  <p:slideViewPr>
    <p:cSldViewPr snapToGrid="0">
      <p:cViewPr varScale="1">
        <p:scale>
          <a:sx n="165" d="100"/>
          <a:sy n="165" d="100"/>
        </p:scale>
        <p:origin x="51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1974" y="-78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D6E16D-76ED-CD43-949B-2ECFA54C9676}" type="doc">
      <dgm:prSet loTypeId="urn:microsoft.com/office/officeart/2005/8/layout/cycle7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2A6D6783-521B-9E4D-8F35-542E444833A1}">
      <dgm:prSet phldrT="[Текст]"/>
      <dgm:spPr/>
      <dgm:t>
        <a:bodyPr/>
        <a:lstStyle/>
        <a:p>
          <a:r>
            <a:rPr lang="en-US" dirty="0"/>
            <a:t>Time2Market</a:t>
          </a:r>
          <a:endParaRPr lang="ru-RU" dirty="0"/>
        </a:p>
      </dgm:t>
    </dgm:pt>
    <dgm:pt modelId="{D0FE6E32-3C65-2B46-A081-67C671E2E7ED}" type="parTrans" cxnId="{ED42E3A6-8178-7348-8ABF-FACD0EE2AD0B}">
      <dgm:prSet/>
      <dgm:spPr/>
      <dgm:t>
        <a:bodyPr/>
        <a:lstStyle/>
        <a:p>
          <a:endParaRPr lang="ru-RU"/>
        </a:p>
      </dgm:t>
    </dgm:pt>
    <dgm:pt modelId="{4FEA9D27-A11C-874B-B7E2-5B8CF5CCF454}" type="sibTrans" cxnId="{ED42E3A6-8178-7348-8ABF-FACD0EE2AD0B}">
      <dgm:prSet/>
      <dgm:spPr/>
      <dgm:t>
        <a:bodyPr/>
        <a:lstStyle/>
        <a:p>
          <a:endParaRPr lang="ru-RU"/>
        </a:p>
      </dgm:t>
    </dgm:pt>
    <dgm:pt modelId="{EDF0E89B-53CB-7842-9815-772D693E7BE2}">
      <dgm:prSet phldrT="[Текст]"/>
      <dgm:spPr/>
      <dgm:t>
        <a:bodyPr/>
        <a:lstStyle/>
        <a:p>
          <a:r>
            <a:rPr lang="en-US" dirty="0"/>
            <a:t>Quality</a:t>
          </a:r>
          <a:endParaRPr lang="ru-RU" dirty="0"/>
        </a:p>
      </dgm:t>
    </dgm:pt>
    <dgm:pt modelId="{C120D451-E8E1-B244-A528-A5A96BA2365B}" type="parTrans" cxnId="{1781E2DF-3056-6746-B009-EB14D2B0A3B4}">
      <dgm:prSet/>
      <dgm:spPr/>
      <dgm:t>
        <a:bodyPr/>
        <a:lstStyle/>
        <a:p>
          <a:endParaRPr lang="ru-RU"/>
        </a:p>
      </dgm:t>
    </dgm:pt>
    <dgm:pt modelId="{3363CAA1-3996-3E42-8D32-B36193D91735}" type="sibTrans" cxnId="{1781E2DF-3056-6746-B009-EB14D2B0A3B4}">
      <dgm:prSet/>
      <dgm:spPr/>
      <dgm:t>
        <a:bodyPr/>
        <a:lstStyle/>
        <a:p>
          <a:endParaRPr lang="ru-RU"/>
        </a:p>
      </dgm:t>
    </dgm:pt>
    <dgm:pt modelId="{DD7ACA09-BB24-4E46-8F0B-F398634E8D26}">
      <dgm:prSet phldrT="[Текст]"/>
      <dgm:spPr/>
      <dgm:t>
        <a:bodyPr/>
        <a:lstStyle/>
        <a:p>
          <a:r>
            <a:rPr lang="en-US" dirty="0"/>
            <a:t>Cost</a:t>
          </a:r>
          <a:endParaRPr lang="ru-RU" dirty="0"/>
        </a:p>
      </dgm:t>
    </dgm:pt>
    <dgm:pt modelId="{0670A413-6893-1B4C-AFE3-D69E675D6168}" type="parTrans" cxnId="{645B4905-0690-9341-8982-16BB74B04115}">
      <dgm:prSet/>
      <dgm:spPr/>
      <dgm:t>
        <a:bodyPr/>
        <a:lstStyle/>
        <a:p>
          <a:endParaRPr lang="ru-RU"/>
        </a:p>
      </dgm:t>
    </dgm:pt>
    <dgm:pt modelId="{BB7D6F2B-E533-764D-903F-305405CE031F}" type="sibTrans" cxnId="{645B4905-0690-9341-8982-16BB74B04115}">
      <dgm:prSet/>
      <dgm:spPr/>
      <dgm:t>
        <a:bodyPr/>
        <a:lstStyle/>
        <a:p>
          <a:endParaRPr lang="ru-RU"/>
        </a:p>
      </dgm:t>
    </dgm:pt>
    <dgm:pt modelId="{CAC0CFDB-3747-FD43-8D6B-427C51433FA7}" type="pres">
      <dgm:prSet presAssocID="{E8D6E16D-76ED-CD43-949B-2ECFA54C9676}" presName="Name0" presStyleCnt="0">
        <dgm:presLayoutVars>
          <dgm:dir/>
          <dgm:resizeHandles val="exact"/>
        </dgm:presLayoutVars>
      </dgm:prSet>
      <dgm:spPr/>
    </dgm:pt>
    <dgm:pt modelId="{6C093024-6E5E-384B-B8CA-A90DE1F3A54C}" type="pres">
      <dgm:prSet presAssocID="{2A6D6783-521B-9E4D-8F35-542E444833A1}" presName="node" presStyleLbl="node1" presStyleIdx="0" presStyleCnt="3">
        <dgm:presLayoutVars>
          <dgm:bulletEnabled val="1"/>
        </dgm:presLayoutVars>
      </dgm:prSet>
      <dgm:spPr/>
    </dgm:pt>
    <dgm:pt modelId="{4C49D1F9-6A1F-F74E-B446-DC9F59A3F82E}" type="pres">
      <dgm:prSet presAssocID="{4FEA9D27-A11C-874B-B7E2-5B8CF5CCF454}" presName="sibTrans" presStyleLbl="sibTrans2D1" presStyleIdx="0" presStyleCnt="3"/>
      <dgm:spPr/>
    </dgm:pt>
    <dgm:pt modelId="{7852D392-D41E-9441-AAD2-320398AA4DEE}" type="pres">
      <dgm:prSet presAssocID="{4FEA9D27-A11C-874B-B7E2-5B8CF5CCF454}" presName="connectorText" presStyleLbl="sibTrans2D1" presStyleIdx="0" presStyleCnt="3"/>
      <dgm:spPr/>
    </dgm:pt>
    <dgm:pt modelId="{493C29BC-C034-0842-9589-33DF091CAEC0}" type="pres">
      <dgm:prSet presAssocID="{EDF0E89B-53CB-7842-9815-772D693E7BE2}" presName="node" presStyleLbl="node1" presStyleIdx="1" presStyleCnt="3">
        <dgm:presLayoutVars>
          <dgm:bulletEnabled val="1"/>
        </dgm:presLayoutVars>
      </dgm:prSet>
      <dgm:spPr/>
    </dgm:pt>
    <dgm:pt modelId="{4001404E-DAD8-F44D-BC31-1E8E7F7319C1}" type="pres">
      <dgm:prSet presAssocID="{3363CAA1-3996-3E42-8D32-B36193D91735}" presName="sibTrans" presStyleLbl="sibTrans2D1" presStyleIdx="1" presStyleCnt="3"/>
      <dgm:spPr/>
    </dgm:pt>
    <dgm:pt modelId="{2F29B8BE-86E7-0F45-8930-79A0E174302A}" type="pres">
      <dgm:prSet presAssocID="{3363CAA1-3996-3E42-8D32-B36193D91735}" presName="connectorText" presStyleLbl="sibTrans2D1" presStyleIdx="1" presStyleCnt="3"/>
      <dgm:spPr/>
    </dgm:pt>
    <dgm:pt modelId="{79C60AB4-3172-C447-AB5D-FB21D843E2B1}" type="pres">
      <dgm:prSet presAssocID="{DD7ACA09-BB24-4E46-8F0B-F398634E8D26}" presName="node" presStyleLbl="node1" presStyleIdx="2" presStyleCnt="3">
        <dgm:presLayoutVars>
          <dgm:bulletEnabled val="1"/>
        </dgm:presLayoutVars>
      </dgm:prSet>
      <dgm:spPr/>
    </dgm:pt>
    <dgm:pt modelId="{47FDEA1D-AA3C-4847-88BB-5536637606E5}" type="pres">
      <dgm:prSet presAssocID="{BB7D6F2B-E533-764D-903F-305405CE031F}" presName="sibTrans" presStyleLbl="sibTrans2D1" presStyleIdx="2" presStyleCnt="3"/>
      <dgm:spPr/>
    </dgm:pt>
    <dgm:pt modelId="{B193BAFB-D0BE-BA48-90D0-8962F167B9A8}" type="pres">
      <dgm:prSet presAssocID="{BB7D6F2B-E533-764D-903F-305405CE031F}" presName="connectorText" presStyleLbl="sibTrans2D1" presStyleIdx="2" presStyleCnt="3"/>
      <dgm:spPr/>
    </dgm:pt>
  </dgm:ptLst>
  <dgm:cxnLst>
    <dgm:cxn modelId="{645B4905-0690-9341-8982-16BB74B04115}" srcId="{E8D6E16D-76ED-CD43-949B-2ECFA54C9676}" destId="{DD7ACA09-BB24-4E46-8F0B-F398634E8D26}" srcOrd="2" destOrd="0" parTransId="{0670A413-6893-1B4C-AFE3-D69E675D6168}" sibTransId="{BB7D6F2B-E533-764D-903F-305405CE031F}"/>
    <dgm:cxn modelId="{EE8D213C-50FA-BC46-A5E1-ABA37FFE72DD}" type="presOf" srcId="{EDF0E89B-53CB-7842-9815-772D693E7BE2}" destId="{493C29BC-C034-0842-9589-33DF091CAEC0}" srcOrd="0" destOrd="0" presId="urn:microsoft.com/office/officeart/2005/8/layout/cycle7"/>
    <dgm:cxn modelId="{121E7257-1E40-5148-9DFA-2A9C7B8B01FA}" type="presOf" srcId="{E8D6E16D-76ED-CD43-949B-2ECFA54C9676}" destId="{CAC0CFDB-3747-FD43-8D6B-427C51433FA7}" srcOrd="0" destOrd="0" presId="urn:microsoft.com/office/officeart/2005/8/layout/cycle7"/>
    <dgm:cxn modelId="{53DBD46C-51DE-4942-ACD0-C377059E0348}" type="presOf" srcId="{3363CAA1-3996-3E42-8D32-B36193D91735}" destId="{4001404E-DAD8-F44D-BC31-1E8E7F7319C1}" srcOrd="0" destOrd="0" presId="urn:microsoft.com/office/officeart/2005/8/layout/cycle7"/>
    <dgm:cxn modelId="{A535A375-0570-1048-850D-2A6013950D68}" type="presOf" srcId="{2A6D6783-521B-9E4D-8F35-542E444833A1}" destId="{6C093024-6E5E-384B-B8CA-A90DE1F3A54C}" srcOrd="0" destOrd="0" presId="urn:microsoft.com/office/officeart/2005/8/layout/cycle7"/>
    <dgm:cxn modelId="{2B6AC384-8EAC-4C4B-AF13-D5F53B55E9CB}" type="presOf" srcId="{4FEA9D27-A11C-874B-B7E2-5B8CF5CCF454}" destId="{4C49D1F9-6A1F-F74E-B446-DC9F59A3F82E}" srcOrd="0" destOrd="0" presId="urn:microsoft.com/office/officeart/2005/8/layout/cycle7"/>
    <dgm:cxn modelId="{28E3558D-DE9E-7549-895C-9F0BB7544486}" type="presOf" srcId="{4FEA9D27-A11C-874B-B7E2-5B8CF5CCF454}" destId="{7852D392-D41E-9441-AAD2-320398AA4DEE}" srcOrd="1" destOrd="0" presId="urn:microsoft.com/office/officeart/2005/8/layout/cycle7"/>
    <dgm:cxn modelId="{08B0A997-86C6-C046-9E11-08620EB542C2}" type="presOf" srcId="{3363CAA1-3996-3E42-8D32-B36193D91735}" destId="{2F29B8BE-86E7-0F45-8930-79A0E174302A}" srcOrd="1" destOrd="0" presId="urn:microsoft.com/office/officeart/2005/8/layout/cycle7"/>
    <dgm:cxn modelId="{29E1E799-CE1C-A34B-B6F6-DED35087FC8F}" type="presOf" srcId="{BB7D6F2B-E533-764D-903F-305405CE031F}" destId="{47FDEA1D-AA3C-4847-88BB-5536637606E5}" srcOrd="0" destOrd="0" presId="urn:microsoft.com/office/officeart/2005/8/layout/cycle7"/>
    <dgm:cxn modelId="{ED42E3A6-8178-7348-8ABF-FACD0EE2AD0B}" srcId="{E8D6E16D-76ED-CD43-949B-2ECFA54C9676}" destId="{2A6D6783-521B-9E4D-8F35-542E444833A1}" srcOrd="0" destOrd="0" parTransId="{D0FE6E32-3C65-2B46-A081-67C671E2E7ED}" sibTransId="{4FEA9D27-A11C-874B-B7E2-5B8CF5CCF454}"/>
    <dgm:cxn modelId="{E8C3F6B2-355D-9742-BB62-4AA4AA4C9B43}" type="presOf" srcId="{DD7ACA09-BB24-4E46-8F0B-F398634E8D26}" destId="{79C60AB4-3172-C447-AB5D-FB21D843E2B1}" srcOrd="0" destOrd="0" presId="urn:microsoft.com/office/officeart/2005/8/layout/cycle7"/>
    <dgm:cxn modelId="{A83379B7-94D4-D344-985F-456CFBE3E7DA}" type="presOf" srcId="{BB7D6F2B-E533-764D-903F-305405CE031F}" destId="{B193BAFB-D0BE-BA48-90D0-8962F167B9A8}" srcOrd="1" destOrd="0" presId="urn:microsoft.com/office/officeart/2005/8/layout/cycle7"/>
    <dgm:cxn modelId="{1781E2DF-3056-6746-B009-EB14D2B0A3B4}" srcId="{E8D6E16D-76ED-CD43-949B-2ECFA54C9676}" destId="{EDF0E89B-53CB-7842-9815-772D693E7BE2}" srcOrd="1" destOrd="0" parTransId="{C120D451-E8E1-B244-A528-A5A96BA2365B}" sibTransId="{3363CAA1-3996-3E42-8D32-B36193D91735}"/>
    <dgm:cxn modelId="{6892DAC8-C06F-7C4F-A472-A69AA73126FF}" type="presParOf" srcId="{CAC0CFDB-3747-FD43-8D6B-427C51433FA7}" destId="{6C093024-6E5E-384B-B8CA-A90DE1F3A54C}" srcOrd="0" destOrd="0" presId="urn:microsoft.com/office/officeart/2005/8/layout/cycle7"/>
    <dgm:cxn modelId="{FF6F528F-9D9A-0645-93F2-34FD87808FC9}" type="presParOf" srcId="{CAC0CFDB-3747-FD43-8D6B-427C51433FA7}" destId="{4C49D1F9-6A1F-F74E-B446-DC9F59A3F82E}" srcOrd="1" destOrd="0" presId="urn:microsoft.com/office/officeart/2005/8/layout/cycle7"/>
    <dgm:cxn modelId="{0D92D9BC-AF01-5F4A-9D5B-EEC12B11C8F6}" type="presParOf" srcId="{4C49D1F9-6A1F-F74E-B446-DC9F59A3F82E}" destId="{7852D392-D41E-9441-AAD2-320398AA4DEE}" srcOrd="0" destOrd="0" presId="urn:microsoft.com/office/officeart/2005/8/layout/cycle7"/>
    <dgm:cxn modelId="{52421D84-86B8-024C-B8F3-4B122289E41A}" type="presParOf" srcId="{CAC0CFDB-3747-FD43-8D6B-427C51433FA7}" destId="{493C29BC-C034-0842-9589-33DF091CAEC0}" srcOrd="2" destOrd="0" presId="urn:microsoft.com/office/officeart/2005/8/layout/cycle7"/>
    <dgm:cxn modelId="{92D8CAFD-A121-634B-9075-98F2CC2B114E}" type="presParOf" srcId="{CAC0CFDB-3747-FD43-8D6B-427C51433FA7}" destId="{4001404E-DAD8-F44D-BC31-1E8E7F7319C1}" srcOrd="3" destOrd="0" presId="urn:microsoft.com/office/officeart/2005/8/layout/cycle7"/>
    <dgm:cxn modelId="{5A33684F-0630-9A4F-9452-BCB825771E37}" type="presParOf" srcId="{4001404E-DAD8-F44D-BC31-1E8E7F7319C1}" destId="{2F29B8BE-86E7-0F45-8930-79A0E174302A}" srcOrd="0" destOrd="0" presId="urn:microsoft.com/office/officeart/2005/8/layout/cycle7"/>
    <dgm:cxn modelId="{5476F393-F60B-844E-92E2-D9723A4FD0D8}" type="presParOf" srcId="{CAC0CFDB-3747-FD43-8D6B-427C51433FA7}" destId="{79C60AB4-3172-C447-AB5D-FB21D843E2B1}" srcOrd="4" destOrd="0" presId="urn:microsoft.com/office/officeart/2005/8/layout/cycle7"/>
    <dgm:cxn modelId="{E6FF1CBC-0D2F-9643-914B-C61193A5A8A7}" type="presParOf" srcId="{CAC0CFDB-3747-FD43-8D6B-427C51433FA7}" destId="{47FDEA1D-AA3C-4847-88BB-5536637606E5}" srcOrd="5" destOrd="0" presId="urn:microsoft.com/office/officeart/2005/8/layout/cycle7"/>
    <dgm:cxn modelId="{3BB594FC-85A6-B545-BB15-275E40C53791}" type="presParOf" srcId="{47FDEA1D-AA3C-4847-88BB-5536637606E5}" destId="{B193BAFB-D0BE-BA48-90D0-8962F167B9A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E0455B-0952-694D-B075-B11344B9E2C5}" type="doc">
      <dgm:prSet loTypeId="urn:microsoft.com/office/officeart/2005/8/layout/hChevron3" loCatId="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ru-RU"/>
        </a:p>
      </dgm:t>
    </dgm:pt>
    <dgm:pt modelId="{C6F6D4AB-CA0A-5C4C-84F4-F5A0863A81FA}">
      <dgm:prSet phldrT="[Текст]"/>
      <dgm:spPr/>
      <dgm:t>
        <a:bodyPr/>
        <a:lstStyle/>
        <a:p>
          <a:r>
            <a:rPr lang="ru-RU" dirty="0"/>
            <a:t>Собрать данные</a:t>
          </a:r>
        </a:p>
      </dgm:t>
    </dgm:pt>
    <dgm:pt modelId="{9E326676-A8B6-C044-92CE-8F7A59F5E5C2}" type="parTrans" cxnId="{F4E789C2-2C68-4343-B7C0-175651969A7C}">
      <dgm:prSet/>
      <dgm:spPr/>
      <dgm:t>
        <a:bodyPr/>
        <a:lstStyle/>
        <a:p>
          <a:endParaRPr lang="ru-RU"/>
        </a:p>
      </dgm:t>
    </dgm:pt>
    <dgm:pt modelId="{45559A1D-96E0-C846-BA0F-EE7CDED229D5}" type="sibTrans" cxnId="{F4E789C2-2C68-4343-B7C0-175651969A7C}">
      <dgm:prSet/>
      <dgm:spPr/>
      <dgm:t>
        <a:bodyPr/>
        <a:lstStyle/>
        <a:p>
          <a:endParaRPr lang="ru-RU"/>
        </a:p>
      </dgm:t>
    </dgm:pt>
    <dgm:pt modelId="{08D240AF-0E7A-D44F-8414-100E2CEBBB27}">
      <dgm:prSet phldrT="[Текст]"/>
      <dgm:spPr/>
      <dgm:t>
        <a:bodyPr/>
        <a:lstStyle/>
        <a:p>
          <a:r>
            <a:rPr lang="ru-RU" dirty="0"/>
            <a:t>Построить модель</a:t>
          </a:r>
        </a:p>
      </dgm:t>
    </dgm:pt>
    <dgm:pt modelId="{F0204176-0304-F547-88B3-9230679161E6}" type="parTrans" cxnId="{DDDBC435-7DE8-7B47-AAEF-C48F942D5758}">
      <dgm:prSet/>
      <dgm:spPr/>
      <dgm:t>
        <a:bodyPr/>
        <a:lstStyle/>
        <a:p>
          <a:endParaRPr lang="ru-RU"/>
        </a:p>
      </dgm:t>
    </dgm:pt>
    <dgm:pt modelId="{8A4CD002-A47C-684A-B06D-7EC2BD118008}" type="sibTrans" cxnId="{DDDBC435-7DE8-7B47-AAEF-C48F942D5758}">
      <dgm:prSet/>
      <dgm:spPr/>
      <dgm:t>
        <a:bodyPr/>
        <a:lstStyle/>
        <a:p>
          <a:endParaRPr lang="ru-RU"/>
        </a:p>
      </dgm:t>
    </dgm:pt>
    <dgm:pt modelId="{C7ED8B66-2E08-AC48-96AF-3C3C0387271F}">
      <dgm:prSet phldrT="[Текст]"/>
      <dgm:spPr/>
      <dgm:t>
        <a:bodyPr/>
        <a:lstStyle/>
        <a:p>
          <a:r>
            <a:rPr lang="ru-RU" dirty="0"/>
            <a:t>Перенести результаты в ПРОМ</a:t>
          </a:r>
        </a:p>
      </dgm:t>
    </dgm:pt>
    <dgm:pt modelId="{CA1355EF-BAD4-0046-B226-412AFBED6D7B}" type="parTrans" cxnId="{D7543E66-AAB2-834D-8638-AFCF409BD3DA}">
      <dgm:prSet/>
      <dgm:spPr/>
      <dgm:t>
        <a:bodyPr/>
        <a:lstStyle/>
        <a:p>
          <a:endParaRPr lang="ru-RU"/>
        </a:p>
      </dgm:t>
    </dgm:pt>
    <dgm:pt modelId="{C677223A-BA85-4C42-90E5-7A4979F88B0B}" type="sibTrans" cxnId="{D7543E66-AAB2-834D-8638-AFCF409BD3DA}">
      <dgm:prSet/>
      <dgm:spPr/>
      <dgm:t>
        <a:bodyPr/>
        <a:lstStyle/>
        <a:p>
          <a:endParaRPr lang="ru-RU"/>
        </a:p>
      </dgm:t>
    </dgm:pt>
    <dgm:pt modelId="{DB8CFBCE-48C0-684B-8D99-42E824733A96}">
      <dgm:prSet phldrT="[Текст]"/>
      <dgm:spPr/>
      <dgm:t>
        <a:bodyPr/>
        <a:lstStyle/>
        <a:p>
          <a:r>
            <a:rPr lang="ru-RU" dirty="0"/>
            <a:t>Реализовать функционал</a:t>
          </a:r>
        </a:p>
      </dgm:t>
    </dgm:pt>
    <dgm:pt modelId="{2C19D559-A1A1-FE4C-9B8D-6BD161BFF932}" type="parTrans" cxnId="{FDEDB062-6705-A84A-BE57-3DEA3BE84D9E}">
      <dgm:prSet/>
      <dgm:spPr/>
      <dgm:t>
        <a:bodyPr/>
        <a:lstStyle/>
        <a:p>
          <a:endParaRPr lang="ru-RU"/>
        </a:p>
      </dgm:t>
    </dgm:pt>
    <dgm:pt modelId="{33D256AE-58CF-4D49-8CBD-4CE396393C34}" type="sibTrans" cxnId="{FDEDB062-6705-A84A-BE57-3DEA3BE84D9E}">
      <dgm:prSet/>
      <dgm:spPr/>
      <dgm:t>
        <a:bodyPr/>
        <a:lstStyle/>
        <a:p>
          <a:endParaRPr lang="ru-RU"/>
        </a:p>
      </dgm:t>
    </dgm:pt>
    <dgm:pt modelId="{9C9DE80F-0844-E14F-9638-A41CCAEFC757}" type="pres">
      <dgm:prSet presAssocID="{E0E0455B-0952-694D-B075-B11344B9E2C5}" presName="Name0" presStyleCnt="0">
        <dgm:presLayoutVars>
          <dgm:dir/>
          <dgm:resizeHandles val="exact"/>
        </dgm:presLayoutVars>
      </dgm:prSet>
      <dgm:spPr/>
    </dgm:pt>
    <dgm:pt modelId="{E682BE5E-5EF3-7341-BF92-95FC24FEC118}" type="pres">
      <dgm:prSet presAssocID="{C6F6D4AB-CA0A-5C4C-84F4-F5A0863A81FA}" presName="parTxOnly" presStyleLbl="node1" presStyleIdx="0" presStyleCnt="4">
        <dgm:presLayoutVars>
          <dgm:bulletEnabled val="1"/>
        </dgm:presLayoutVars>
      </dgm:prSet>
      <dgm:spPr/>
    </dgm:pt>
    <dgm:pt modelId="{0A58095B-F908-7140-A44F-E73493D74683}" type="pres">
      <dgm:prSet presAssocID="{45559A1D-96E0-C846-BA0F-EE7CDED229D5}" presName="parSpace" presStyleCnt="0"/>
      <dgm:spPr/>
    </dgm:pt>
    <dgm:pt modelId="{F8259504-01BD-CF44-A530-770630ED4F0F}" type="pres">
      <dgm:prSet presAssocID="{08D240AF-0E7A-D44F-8414-100E2CEBBB27}" presName="parTxOnly" presStyleLbl="node1" presStyleIdx="1" presStyleCnt="4">
        <dgm:presLayoutVars>
          <dgm:bulletEnabled val="1"/>
        </dgm:presLayoutVars>
      </dgm:prSet>
      <dgm:spPr/>
    </dgm:pt>
    <dgm:pt modelId="{B6E02392-7604-0A4A-9D4F-7EE16CA88402}" type="pres">
      <dgm:prSet presAssocID="{8A4CD002-A47C-684A-B06D-7EC2BD118008}" presName="parSpace" presStyleCnt="0"/>
      <dgm:spPr/>
    </dgm:pt>
    <dgm:pt modelId="{263FCFAF-72F4-014D-9FED-F5F368B037FB}" type="pres">
      <dgm:prSet presAssocID="{C7ED8B66-2E08-AC48-96AF-3C3C0387271F}" presName="parTxOnly" presStyleLbl="node1" presStyleIdx="2" presStyleCnt="4">
        <dgm:presLayoutVars>
          <dgm:bulletEnabled val="1"/>
        </dgm:presLayoutVars>
      </dgm:prSet>
      <dgm:spPr/>
    </dgm:pt>
    <dgm:pt modelId="{6C8EC34A-84B3-E344-B2F9-4E7E2E1D5751}" type="pres">
      <dgm:prSet presAssocID="{C677223A-BA85-4C42-90E5-7A4979F88B0B}" presName="parSpace" presStyleCnt="0"/>
      <dgm:spPr/>
    </dgm:pt>
    <dgm:pt modelId="{27361CEC-F564-9149-815B-A0E2C00979CB}" type="pres">
      <dgm:prSet presAssocID="{DB8CFBCE-48C0-684B-8D99-42E824733A96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CD98920-B942-0A48-A754-75A3D7D18C5A}" type="presOf" srcId="{DB8CFBCE-48C0-684B-8D99-42E824733A96}" destId="{27361CEC-F564-9149-815B-A0E2C00979CB}" srcOrd="0" destOrd="0" presId="urn:microsoft.com/office/officeart/2005/8/layout/hChevron3"/>
    <dgm:cxn modelId="{DDDBC435-7DE8-7B47-AAEF-C48F942D5758}" srcId="{E0E0455B-0952-694D-B075-B11344B9E2C5}" destId="{08D240AF-0E7A-D44F-8414-100E2CEBBB27}" srcOrd="1" destOrd="0" parTransId="{F0204176-0304-F547-88B3-9230679161E6}" sibTransId="{8A4CD002-A47C-684A-B06D-7EC2BD118008}"/>
    <dgm:cxn modelId="{FDEDB062-6705-A84A-BE57-3DEA3BE84D9E}" srcId="{E0E0455B-0952-694D-B075-B11344B9E2C5}" destId="{DB8CFBCE-48C0-684B-8D99-42E824733A96}" srcOrd="3" destOrd="0" parTransId="{2C19D559-A1A1-FE4C-9B8D-6BD161BFF932}" sibTransId="{33D256AE-58CF-4D49-8CBD-4CE396393C34}"/>
    <dgm:cxn modelId="{D7543E66-AAB2-834D-8638-AFCF409BD3DA}" srcId="{E0E0455B-0952-694D-B075-B11344B9E2C5}" destId="{C7ED8B66-2E08-AC48-96AF-3C3C0387271F}" srcOrd="2" destOrd="0" parTransId="{CA1355EF-BAD4-0046-B226-412AFBED6D7B}" sibTransId="{C677223A-BA85-4C42-90E5-7A4979F88B0B}"/>
    <dgm:cxn modelId="{1E882798-6D81-6B42-ADD2-1667A73A22FC}" type="presOf" srcId="{C6F6D4AB-CA0A-5C4C-84F4-F5A0863A81FA}" destId="{E682BE5E-5EF3-7341-BF92-95FC24FEC118}" srcOrd="0" destOrd="0" presId="urn:microsoft.com/office/officeart/2005/8/layout/hChevron3"/>
    <dgm:cxn modelId="{A9CD0EBB-F6F4-F44F-8D9A-34C2680D06DB}" type="presOf" srcId="{08D240AF-0E7A-D44F-8414-100E2CEBBB27}" destId="{F8259504-01BD-CF44-A530-770630ED4F0F}" srcOrd="0" destOrd="0" presId="urn:microsoft.com/office/officeart/2005/8/layout/hChevron3"/>
    <dgm:cxn modelId="{F4E789C2-2C68-4343-B7C0-175651969A7C}" srcId="{E0E0455B-0952-694D-B075-B11344B9E2C5}" destId="{C6F6D4AB-CA0A-5C4C-84F4-F5A0863A81FA}" srcOrd="0" destOrd="0" parTransId="{9E326676-A8B6-C044-92CE-8F7A59F5E5C2}" sibTransId="{45559A1D-96E0-C846-BA0F-EE7CDED229D5}"/>
    <dgm:cxn modelId="{6C0B31FA-80BD-C546-9A3C-493F1930E78E}" type="presOf" srcId="{C7ED8B66-2E08-AC48-96AF-3C3C0387271F}" destId="{263FCFAF-72F4-014D-9FED-F5F368B037FB}" srcOrd="0" destOrd="0" presId="urn:microsoft.com/office/officeart/2005/8/layout/hChevron3"/>
    <dgm:cxn modelId="{ED4C0FFD-25C4-2641-A7CD-B8D2E2A69602}" type="presOf" srcId="{E0E0455B-0952-694D-B075-B11344B9E2C5}" destId="{9C9DE80F-0844-E14F-9638-A41CCAEFC757}" srcOrd="0" destOrd="0" presId="urn:microsoft.com/office/officeart/2005/8/layout/hChevron3"/>
    <dgm:cxn modelId="{C1DFDDE8-5D45-7A4B-A464-1B513FD9468B}" type="presParOf" srcId="{9C9DE80F-0844-E14F-9638-A41CCAEFC757}" destId="{E682BE5E-5EF3-7341-BF92-95FC24FEC118}" srcOrd="0" destOrd="0" presId="urn:microsoft.com/office/officeart/2005/8/layout/hChevron3"/>
    <dgm:cxn modelId="{CD9D706F-3402-6E48-B16A-67931D4B554B}" type="presParOf" srcId="{9C9DE80F-0844-E14F-9638-A41CCAEFC757}" destId="{0A58095B-F908-7140-A44F-E73493D74683}" srcOrd="1" destOrd="0" presId="urn:microsoft.com/office/officeart/2005/8/layout/hChevron3"/>
    <dgm:cxn modelId="{C3A1EE30-6C72-3247-80C7-32F7435E9D88}" type="presParOf" srcId="{9C9DE80F-0844-E14F-9638-A41CCAEFC757}" destId="{F8259504-01BD-CF44-A530-770630ED4F0F}" srcOrd="2" destOrd="0" presId="urn:microsoft.com/office/officeart/2005/8/layout/hChevron3"/>
    <dgm:cxn modelId="{0C6AE200-1739-A046-BAAE-654FAB4EE009}" type="presParOf" srcId="{9C9DE80F-0844-E14F-9638-A41CCAEFC757}" destId="{B6E02392-7604-0A4A-9D4F-7EE16CA88402}" srcOrd="3" destOrd="0" presId="urn:microsoft.com/office/officeart/2005/8/layout/hChevron3"/>
    <dgm:cxn modelId="{FB9D129E-2867-A44F-933E-4C70C0DA7A7C}" type="presParOf" srcId="{9C9DE80F-0844-E14F-9638-A41CCAEFC757}" destId="{263FCFAF-72F4-014D-9FED-F5F368B037FB}" srcOrd="4" destOrd="0" presId="urn:microsoft.com/office/officeart/2005/8/layout/hChevron3"/>
    <dgm:cxn modelId="{B121FA60-606A-AB4B-BE67-FBB247FA92B0}" type="presParOf" srcId="{9C9DE80F-0844-E14F-9638-A41CCAEFC757}" destId="{6C8EC34A-84B3-E344-B2F9-4E7E2E1D5751}" srcOrd="5" destOrd="0" presId="urn:microsoft.com/office/officeart/2005/8/layout/hChevron3"/>
    <dgm:cxn modelId="{6080CDBC-1D50-8E41-A7D7-09CC9DEF00BC}" type="presParOf" srcId="{9C9DE80F-0844-E14F-9638-A41CCAEFC757}" destId="{27361CEC-F564-9149-815B-A0E2C00979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E0455B-0952-694D-B075-B11344B9E2C5}" type="doc">
      <dgm:prSet loTypeId="urn:microsoft.com/office/officeart/2005/8/layout/hChevron3" loCatId="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ru-RU"/>
        </a:p>
      </dgm:t>
    </dgm:pt>
    <dgm:pt modelId="{C6F6D4AB-CA0A-5C4C-84F4-F5A0863A81FA}">
      <dgm:prSet phldrT="[Текст]"/>
      <dgm:spPr/>
      <dgm:t>
        <a:bodyPr/>
        <a:lstStyle/>
        <a:p>
          <a:r>
            <a:rPr lang="ru-RU" dirty="0"/>
            <a:t>Собрать данные</a:t>
          </a:r>
        </a:p>
      </dgm:t>
    </dgm:pt>
    <dgm:pt modelId="{9E326676-A8B6-C044-92CE-8F7A59F5E5C2}" type="parTrans" cxnId="{F4E789C2-2C68-4343-B7C0-175651969A7C}">
      <dgm:prSet/>
      <dgm:spPr/>
      <dgm:t>
        <a:bodyPr/>
        <a:lstStyle/>
        <a:p>
          <a:endParaRPr lang="ru-RU"/>
        </a:p>
      </dgm:t>
    </dgm:pt>
    <dgm:pt modelId="{45559A1D-96E0-C846-BA0F-EE7CDED229D5}" type="sibTrans" cxnId="{F4E789C2-2C68-4343-B7C0-175651969A7C}">
      <dgm:prSet/>
      <dgm:spPr/>
      <dgm:t>
        <a:bodyPr/>
        <a:lstStyle/>
        <a:p>
          <a:endParaRPr lang="ru-RU"/>
        </a:p>
      </dgm:t>
    </dgm:pt>
    <dgm:pt modelId="{08D240AF-0E7A-D44F-8414-100E2CEBBB27}">
      <dgm:prSet phldrT="[Текст]"/>
      <dgm:spPr/>
      <dgm:t>
        <a:bodyPr/>
        <a:lstStyle/>
        <a:p>
          <a:r>
            <a:rPr lang="ru-RU" dirty="0"/>
            <a:t>Построить модель</a:t>
          </a:r>
        </a:p>
      </dgm:t>
    </dgm:pt>
    <dgm:pt modelId="{F0204176-0304-F547-88B3-9230679161E6}" type="parTrans" cxnId="{DDDBC435-7DE8-7B47-AAEF-C48F942D5758}">
      <dgm:prSet/>
      <dgm:spPr/>
      <dgm:t>
        <a:bodyPr/>
        <a:lstStyle/>
        <a:p>
          <a:endParaRPr lang="ru-RU"/>
        </a:p>
      </dgm:t>
    </dgm:pt>
    <dgm:pt modelId="{8A4CD002-A47C-684A-B06D-7EC2BD118008}" type="sibTrans" cxnId="{DDDBC435-7DE8-7B47-AAEF-C48F942D5758}">
      <dgm:prSet/>
      <dgm:spPr/>
      <dgm:t>
        <a:bodyPr/>
        <a:lstStyle/>
        <a:p>
          <a:endParaRPr lang="ru-RU"/>
        </a:p>
      </dgm:t>
    </dgm:pt>
    <dgm:pt modelId="{C7ED8B66-2E08-AC48-96AF-3C3C0387271F}">
      <dgm:prSet phldrT="[Текст]"/>
      <dgm:spPr/>
      <dgm:t>
        <a:bodyPr/>
        <a:lstStyle/>
        <a:p>
          <a:r>
            <a:rPr lang="ru-RU" dirty="0"/>
            <a:t>Перенести результаты в ПРОМ</a:t>
          </a:r>
        </a:p>
      </dgm:t>
    </dgm:pt>
    <dgm:pt modelId="{CA1355EF-BAD4-0046-B226-412AFBED6D7B}" type="parTrans" cxnId="{D7543E66-AAB2-834D-8638-AFCF409BD3DA}">
      <dgm:prSet/>
      <dgm:spPr/>
      <dgm:t>
        <a:bodyPr/>
        <a:lstStyle/>
        <a:p>
          <a:endParaRPr lang="ru-RU"/>
        </a:p>
      </dgm:t>
    </dgm:pt>
    <dgm:pt modelId="{C677223A-BA85-4C42-90E5-7A4979F88B0B}" type="sibTrans" cxnId="{D7543E66-AAB2-834D-8638-AFCF409BD3DA}">
      <dgm:prSet/>
      <dgm:spPr/>
      <dgm:t>
        <a:bodyPr/>
        <a:lstStyle/>
        <a:p>
          <a:endParaRPr lang="ru-RU"/>
        </a:p>
      </dgm:t>
    </dgm:pt>
    <dgm:pt modelId="{DB8CFBCE-48C0-684B-8D99-42E824733A96}">
      <dgm:prSet phldrT="[Текст]"/>
      <dgm:spPr/>
      <dgm:t>
        <a:bodyPr/>
        <a:lstStyle/>
        <a:p>
          <a:r>
            <a:rPr lang="ru-RU" dirty="0"/>
            <a:t>Реализовать функционал</a:t>
          </a:r>
        </a:p>
      </dgm:t>
    </dgm:pt>
    <dgm:pt modelId="{2C19D559-A1A1-FE4C-9B8D-6BD161BFF932}" type="parTrans" cxnId="{FDEDB062-6705-A84A-BE57-3DEA3BE84D9E}">
      <dgm:prSet/>
      <dgm:spPr/>
      <dgm:t>
        <a:bodyPr/>
        <a:lstStyle/>
        <a:p>
          <a:endParaRPr lang="ru-RU"/>
        </a:p>
      </dgm:t>
    </dgm:pt>
    <dgm:pt modelId="{33D256AE-58CF-4D49-8CBD-4CE396393C34}" type="sibTrans" cxnId="{FDEDB062-6705-A84A-BE57-3DEA3BE84D9E}">
      <dgm:prSet/>
      <dgm:spPr/>
      <dgm:t>
        <a:bodyPr/>
        <a:lstStyle/>
        <a:p>
          <a:endParaRPr lang="ru-RU"/>
        </a:p>
      </dgm:t>
    </dgm:pt>
    <dgm:pt modelId="{9C9DE80F-0844-E14F-9638-A41CCAEFC757}" type="pres">
      <dgm:prSet presAssocID="{E0E0455B-0952-694D-B075-B11344B9E2C5}" presName="Name0" presStyleCnt="0">
        <dgm:presLayoutVars>
          <dgm:dir/>
          <dgm:resizeHandles val="exact"/>
        </dgm:presLayoutVars>
      </dgm:prSet>
      <dgm:spPr/>
    </dgm:pt>
    <dgm:pt modelId="{E682BE5E-5EF3-7341-BF92-95FC24FEC118}" type="pres">
      <dgm:prSet presAssocID="{C6F6D4AB-CA0A-5C4C-84F4-F5A0863A81FA}" presName="parTxOnly" presStyleLbl="node1" presStyleIdx="0" presStyleCnt="4">
        <dgm:presLayoutVars>
          <dgm:bulletEnabled val="1"/>
        </dgm:presLayoutVars>
      </dgm:prSet>
      <dgm:spPr/>
    </dgm:pt>
    <dgm:pt modelId="{0A58095B-F908-7140-A44F-E73493D74683}" type="pres">
      <dgm:prSet presAssocID="{45559A1D-96E0-C846-BA0F-EE7CDED229D5}" presName="parSpace" presStyleCnt="0"/>
      <dgm:spPr/>
    </dgm:pt>
    <dgm:pt modelId="{F8259504-01BD-CF44-A530-770630ED4F0F}" type="pres">
      <dgm:prSet presAssocID="{08D240AF-0E7A-D44F-8414-100E2CEBBB27}" presName="parTxOnly" presStyleLbl="node1" presStyleIdx="1" presStyleCnt="4">
        <dgm:presLayoutVars>
          <dgm:bulletEnabled val="1"/>
        </dgm:presLayoutVars>
      </dgm:prSet>
      <dgm:spPr/>
    </dgm:pt>
    <dgm:pt modelId="{B6E02392-7604-0A4A-9D4F-7EE16CA88402}" type="pres">
      <dgm:prSet presAssocID="{8A4CD002-A47C-684A-B06D-7EC2BD118008}" presName="parSpace" presStyleCnt="0"/>
      <dgm:spPr/>
    </dgm:pt>
    <dgm:pt modelId="{263FCFAF-72F4-014D-9FED-F5F368B037FB}" type="pres">
      <dgm:prSet presAssocID="{C7ED8B66-2E08-AC48-96AF-3C3C0387271F}" presName="parTxOnly" presStyleLbl="node1" presStyleIdx="2" presStyleCnt="4">
        <dgm:presLayoutVars>
          <dgm:bulletEnabled val="1"/>
        </dgm:presLayoutVars>
      </dgm:prSet>
      <dgm:spPr/>
    </dgm:pt>
    <dgm:pt modelId="{6C8EC34A-84B3-E344-B2F9-4E7E2E1D5751}" type="pres">
      <dgm:prSet presAssocID="{C677223A-BA85-4C42-90E5-7A4979F88B0B}" presName="parSpace" presStyleCnt="0"/>
      <dgm:spPr/>
    </dgm:pt>
    <dgm:pt modelId="{27361CEC-F564-9149-815B-A0E2C00979CB}" type="pres">
      <dgm:prSet presAssocID="{DB8CFBCE-48C0-684B-8D99-42E824733A96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DDBC435-7DE8-7B47-AAEF-C48F942D5758}" srcId="{E0E0455B-0952-694D-B075-B11344B9E2C5}" destId="{08D240AF-0E7A-D44F-8414-100E2CEBBB27}" srcOrd="1" destOrd="0" parTransId="{F0204176-0304-F547-88B3-9230679161E6}" sibTransId="{8A4CD002-A47C-684A-B06D-7EC2BD118008}"/>
    <dgm:cxn modelId="{FDEDB062-6705-A84A-BE57-3DEA3BE84D9E}" srcId="{E0E0455B-0952-694D-B075-B11344B9E2C5}" destId="{DB8CFBCE-48C0-684B-8D99-42E824733A96}" srcOrd="3" destOrd="0" parTransId="{2C19D559-A1A1-FE4C-9B8D-6BD161BFF932}" sibTransId="{33D256AE-58CF-4D49-8CBD-4CE396393C34}"/>
    <dgm:cxn modelId="{D7543E66-AAB2-834D-8638-AFCF409BD3DA}" srcId="{E0E0455B-0952-694D-B075-B11344B9E2C5}" destId="{C7ED8B66-2E08-AC48-96AF-3C3C0387271F}" srcOrd="2" destOrd="0" parTransId="{CA1355EF-BAD4-0046-B226-412AFBED6D7B}" sibTransId="{C677223A-BA85-4C42-90E5-7A4979F88B0B}"/>
    <dgm:cxn modelId="{D2255272-67AE-B64E-B8EA-57A6970AB51D}" type="presOf" srcId="{C6F6D4AB-CA0A-5C4C-84F4-F5A0863A81FA}" destId="{E682BE5E-5EF3-7341-BF92-95FC24FEC118}" srcOrd="0" destOrd="0" presId="urn:microsoft.com/office/officeart/2005/8/layout/hChevron3"/>
    <dgm:cxn modelId="{50662EBB-7A26-5743-8E00-1805F01D0CE7}" type="presOf" srcId="{C7ED8B66-2E08-AC48-96AF-3C3C0387271F}" destId="{263FCFAF-72F4-014D-9FED-F5F368B037FB}" srcOrd="0" destOrd="0" presId="urn:microsoft.com/office/officeart/2005/8/layout/hChevron3"/>
    <dgm:cxn modelId="{F4E789C2-2C68-4343-B7C0-175651969A7C}" srcId="{E0E0455B-0952-694D-B075-B11344B9E2C5}" destId="{C6F6D4AB-CA0A-5C4C-84F4-F5A0863A81FA}" srcOrd="0" destOrd="0" parTransId="{9E326676-A8B6-C044-92CE-8F7A59F5E5C2}" sibTransId="{45559A1D-96E0-C846-BA0F-EE7CDED229D5}"/>
    <dgm:cxn modelId="{2AE566C9-83DF-4947-B87E-42DE3B9BFCB8}" type="presOf" srcId="{08D240AF-0E7A-D44F-8414-100E2CEBBB27}" destId="{F8259504-01BD-CF44-A530-770630ED4F0F}" srcOrd="0" destOrd="0" presId="urn:microsoft.com/office/officeart/2005/8/layout/hChevron3"/>
    <dgm:cxn modelId="{A5F073D4-4064-0541-9A5E-F032D975CD1E}" type="presOf" srcId="{DB8CFBCE-48C0-684B-8D99-42E824733A96}" destId="{27361CEC-F564-9149-815B-A0E2C00979CB}" srcOrd="0" destOrd="0" presId="urn:microsoft.com/office/officeart/2005/8/layout/hChevron3"/>
    <dgm:cxn modelId="{4023CEEF-7912-104C-A8C0-F6042C330D65}" type="presOf" srcId="{E0E0455B-0952-694D-B075-B11344B9E2C5}" destId="{9C9DE80F-0844-E14F-9638-A41CCAEFC757}" srcOrd="0" destOrd="0" presId="urn:microsoft.com/office/officeart/2005/8/layout/hChevron3"/>
    <dgm:cxn modelId="{9668272F-CD77-414B-AA99-82188AD0476B}" type="presParOf" srcId="{9C9DE80F-0844-E14F-9638-A41CCAEFC757}" destId="{E682BE5E-5EF3-7341-BF92-95FC24FEC118}" srcOrd="0" destOrd="0" presId="urn:microsoft.com/office/officeart/2005/8/layout/hChevron3"/>
    <dgm:cxn modelId="{DDB40313-A63B-364A-AF9C-F8DE8F40A1C7}" type="presParOf" srcId="{9C9DE80F-0844-E14F-9638-A41CCAEFC757}" destId="{0A58095B-F908-7140-A44F-E73493D74683}" srcOrd="1" destOrd="0" presId="urn:microsoft.com/office/officeart/2005/8/layout/hChevron3"/>
    <dgm:cxn modelId="{5BA27E86-109C-5248-8939-B9F3274590C4}" type="presParOf" srcId="{9C9DE80F-0844-E14F-9638-A41CCAEFC757}" destId="{F8259504-01BD-CF44-A530-770630ED4F0F}" srcOrd="2" destOrd="0" presId="urn:microsoft.com/office/officeart/2005/8/layout/hChevron3"/>
    <dgm:cxn modelId="{844CC861-8E95-5B40-B451-CEC3CBF84DC8}" type="presParOf" srcId="{9C9DE80F-0844-E14F-9638-A41CCAEFC757}" destId="{B6E02392-7604-0A4A-9D4F-7EE16CA88402}" srcOrd="3" destOrd="0" presId="urn:microsoft.com/office/officeart/2005/8/layout/hChevron3"/>
    <dgm:cxn modelId="{9AC39958-BF4F-A848-BCBF-2BA68541E16F}" type="presParOf" srcId="{9C9DE80F-0844-E14F-9638-A41CCAEFC757}" destId="{263FCFAF-72F4-014D-9FED-F5F368B037FB}" srcOrd="4" destOrd="0" presId="urn:microsoft.com/office/officeart/2005/8/layout/hChevron3"/>
    <dgm:cxn modelId="{A4E14E9C-83F5-744E-A0C5-00A3D3659924}" type="presParOf" srcId="{9C9DE80F-0844-E14F-9638-A41CCAEFC757}" destId="{6C8EC34A-84B3-E344-B2F9-4E7E2E1D5751}" srcOrd="5" destOrd="0" presId="urn:microsoft.com/office/officeart/2005/8/layout/hChevron3"/>
    <dgm:cxn modelId="{A3EDB815-4D15-E344-B7C4-A44790BCAE9E}" type="presParOf" srcId="{9C9DE80F-0844-E14F-9638-A41CCAEFC757}" destId="{27361CEC-F564-9149-815B-A0E2C00979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0E0455B-0952-694D-B075-B11344B9E2C5}" type="doc">
      <dgm:prSet loTypeId="urn:microsoft.com/office/officeart/2005/8/layout/hChevron3" loCatId="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ru-RU"/>
        </a:p>
      </dgm:t>
    </dgm:pt>
    <dgm:pt modelId="{C6F6D4AB-CA0A-5C4C-84F4-F5A0863A81FA}">
      <dgm:prSet phldrT="[Текст]"/>
      <dgm:spPr/>
      <dgm:t>
        <a:bodyPr/>
        <a:lstStyle/>
        <a:p>
          <a:r>
            <a:rPr lang="ru-RU" dirty="0"/>
            <a:t>Собрать данные</a:t>
          </a:r>
        </a:p>
      </dgm:t>
    </dgm:pt>
    <dgm:pt modelId="{9E326676-A8B6-C044-92CE-8F7A59F5E5C2}" type="parTrans" cxnId="{F4E789C2-2C68-4343-B7C0-175651969A7C}">
      <dgm:prSet/>
      <dgm:spPr/>
      <dgm:t>
        <a:bodyPr/>
        <a:lstStyle/>
        <a:p>
          <a:endParaRPr lang="ru-RU"/>
        </a:p>
      </dgm:t>
    </dgm:pt>
    <dgm:pt modelId="{45559A1D-96E0-C846-BA0F-EE7CDED229D5}" type="sibTrans" cxnId="{F4E789C2-2C68-4343-B7C0-175651969A7C}">
      <dgm:prSet/>
      <dgm:spPr/>
      <dgm:t>
        <a:bodyPr/>
        <a:lstStyle/>
        <a:p>
          <a:endParaRPr lang="ru-RU"/>
        </a:p>
      </dgm:t>
    </dgm:pt>
    <dgm:pt modelId="{08D240AF-0E7A-D44F-8414-100E2CEBBB27}">
      <dgm:prSet phldrT="[Текст]"/>
      <dgm:spPr/>
      <dgm:t>
        <a:bodyPr/>
        <a:lstStyle/>
        <a:p>
          <a:r>
            <a:rPr lang="ru-RU" dirty="0"/>
            <a:t>Построить модель</a:t>
          </a:r>
        </a:p>
      </dgm:t>
    </dgm:pt>
    <dgm:pt modelId="{F0204176-0304-F547-88B3-9230679161E6}" type="parTrans" cxnId="{DDDBC435-7DE8-7B47-AAEF-C48F942D5758}">
      <dgm:prSet/>
      <dgm:spPr/>
      <dgm:t>
        <a:bodyPr/>
        <a:lstStyle/>
        <a:p>
          <a:endParaRPr lang="ru-RU"/>
        </a:p>
      </dgm:t>
    </dgm:pt>
    <dgm:pt modelId="{8A4CD002-A47C-684A-B06D-7EC2BD118008}" type="sibTrans" cxnId="{DDDBC435-7DE8-7B47-AAEF-C48F942D5758}">
      <dgm:prSet/>
      <dgm:spPr/>
      <dgm:t>
        <a:bodyPr/>
        <a:lstStyle/>
        <a:p>
          <a:endParaRPr lang="ru-RU"/>
        </a:p>
      </dgm:t>
    </dgm:pt>
    <dgm:pt modelId="{C7ED8B66-2E08-AC48-96AF-3C3C0387271F}">
      <dgm:prSet phldrT="[Текст]"/>
      <dgm:spPr/>
      <dgm:t>
        <a:bodyPr/>
        <a:lstStyle/>
        <a:p>
          <a:r>
            <a:rPr lang="ru-RU" dirty="0"/>
            <a:t>Перенести результаты в ПРОМ</a:t>
          </a:r>
        </a:p>
      </dgm:t>
    </dgm:pt>
    <dgm:pt modelId="{CA1355EF-BAD4-0046-B226-412AFBED6D7B}" type="parTrans" cxnId="{D7543E66-AAB2-834D-8638-AFCF409BD3DA}">
      <dgm:prSet/>
      <dgm:spPr/>
      <dgm:t>
        <a:bodyPr/>
        <a:lstStyle/>
        <a:p>
          <a:endParaRPr lang="ru-RU"/>
        </a:p>
      </dgm:t>
    </dgm:pt>
    <dgm:pt modelId="{C677223A-BA85-4C42-90E5-7A4979F88B0B}" type="sibTrans" cxnId="{D7543E66-AAB2-834D-8638-AFCF409BD3DA}">
      <dgm:prSet/>
      <dgm:spPr/>
      <dgm:t>
        <a:bodyPr/>
        <a:lstStyle/>
        <a:p>
          <a:endParaRPr lang="ru-RU"/>
        </a:p>
      </dgm:t>
    </dgm:pt>
    <dgm:pt modelId="{DB8CFBCE-48C0-684B-8D99-42E824733A96}">
      <dgm:prSet phldrT="[Текст]"/>
      <dgm:spPr/>
      <dgm:t>
        <a:bodyPr/>
        <a:lstStyle/>
        <a:p>
          <a:r>
            <a:rPr lang="ru-RU" dirty="0"/>
            <a:t>Реализовать функционал</a:t>
          </a:r>
        </a:p>
      </dgm:t>
    </dgm:pt>
    <dgm:pt modelId="{2C19D559-A1A1-FE4C-9B8D-6BD161BFF932}" type="parTrans" cxnId="{FDEDB062-6705-A84A-BE57-3DEA3BE84D9E}">
      <dgm:prSet/>
      <dgm:spPr/>
      <dgm:t>
        <a:bodyPr/>
        <a:lstStyle/>
        <a:p>
          <a:endParaRPr lang="ru-RU"/>
        </a:p>
      </dgm:t>
    </dgm:pt>
    <dgm:pt modelId="{33D256AE-58CF-4D49-8CBD-4CE396393C34}" type="sibTrans" cxnId="{FDEDB062-6705-A84A-BE57-3DEA3BE84D9E}">
      <dgm:prSet/>
      <dgm:spPr/>
      <dgm:t>
        <a:bodyPr/>
        <a:lstStyle/>
        <a:p>
          <a:endParaRPr lang="ru-RU"/>
        </a:p>
      </dgm:t>
    </dgm:pt>
    <dgm:pt modelId="{9C9DE80F-0844-E14F-9638-A41CCAEFC757}" type="pres">
      <dgm:prSet presAssocID="{E0E0455B-0952-694D-B075-B11344B9E2C5}" presName="Name0" presStyleCnt="0">
        <dgm:presLayoutVars>
          <dgm:dir/>
          <dgm:resizeHandles val="exact"/>
        </dgm:presLayoutVars>
      </dgm:prSet>
      <dgm:spPr/>
    </dgm:pt>
    <dgm:pt modelId="{E682BE5E-5EF3-7341-BF92-95FC24FEC118}" type="pres">
      <dgm:prSet presAssocID="{C6F6D4AB-CA0A-5C4C-84F4-F5A0863A81FA}" presName="parTxOnly" presStyleLbl="node1" presStyleIdx="0" presStyleCnt="4">
        <dgm:presLayoutVars>
          <dgm:bulletEnabled val="1"/>
        </dgm:presLayoutVars>
      </dgm:prSet>
      <dgm:spPr/>
    </dgm:pt>
    <dgm:pt modelId="{0A58095B-F908-7140-A44F-E73493D74683}" type="pres">
      <dgm:prSet presAssocID="{45559A1D-96E0-C846-BA0F-EE7CDED229D5}" presName="parSpace" presStyleCnt="0"/>
      <dgm:spPr/>
    </dgm:pt>
    <dgm:pt modelId="{F8259504-01BD-CF44-A530-770630ED4F0F}" type="pres">
      <dgm:prSet presAssocID="{08D240AF-0E7A-D44F-8414-100E2CEBBB27}" presName="parTxOnly" presStyleLbl="node1" presStyleIdx="1" presStyleCnt="4">
        <dgm:presLayoutVars>
          <dgm:bulletEnabled val="1"/>
        </dgm:presLayoutVars>
      </dgm:prSet>
      <dgm:spPr/>
    </dgm:pt>
    <dgm:pt modelId="{B6E02392-7604-0A4A-9D4F-7EE16CA88402}" type="pres">
      <dgm:prSet presAssocID="{8A4CD002-A47C-684A-B06D-7EC2BD118008}" presName="parSpace" presStyleCnt="0"/>
      <dgm:spPr/>
    </dgm:pt>
    <dgm:pt modelId="{263FCFAF-72F4-014D-9FED-F5F368B037FB}" type="pres">
      <dgm:prSet presAssocID="{C7ED8B66-2E08-AC48-96AF-3C3C0387271F}" presName="parTxOnly" presStyleLbl="node1" presStyleIdx="2" presStyleCnt="4">
        <dgm:presLayoutVars>
          <dgm:bulletEnabled val="1"/>
        </dgm:presLayoutVars>
      </dgm:prSet>
      <dgm:spPr/>
    </dgm:pt>
    <dgm:pt modelId="{6C8EC34A-84B3-E344-B2F9-4E7E2E1D5751}" type="pres">
      <dgm:prSet presAssocID="{C677223A-BA85-4C42-90E5-7A4979F88B0B}" presName="parSpace" presStyleCnt="0"/>
      <dgm:spPr/>
    </dgm:pt>
    <dgm:pt modelId="{27361CEC-F564-9149-815B-A0E2C00979CB}" type="pres">
      <dgm:prSet presAssocID="{DB8CFBCE-48C0-684B-8D99-42E824733A96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3B6B62A-7044-7A40-BA3E-936C14089537}" type="presOf" srcId="{E0E0455B-0952-694D-B075-B11344B9E2C5}" destId="{9C9DE80F-0844-E14F-9638-A41CCAEFC757}" srcOrd="0" destOrd="0" presId="urn:microsoft.com/office/officeart/2005/8/layout/hChevron3"/>
    <dgm:cxn modelId="{DDDBC435-7DE8-7B47-AAEF-C48F942D5758}" srcId="{E0E0455B-0952-694D-B075-B11344B9E2C5}" destId="{08D240AF-0E7A-D44F-8414-100E2CEBBB27}" srcOrd="1" destOrd="0" parTransId="{F0204176-0304-F547-88B3-9230679161E6}" sibTransId="{8A4CD002-A47C-684A-B06D-7EC2BD118008}"/>
    <dgm:cxn modelId="{7029B43B-7C55-0145-A77F-63F05AEF8F6F}" type="presOf" srcId="{08D240AF-0E7A-D44F-8414-100E2CEBBB27}" destId="{F8259504-01BD-CF44-A530-770630ED4F0F}" srcOrd="0" destOrd="0" presId="urn:microsoft.com/office/officeart/2005/8/layout/hChevron3"/>
    <dgm:cxn modelId="{FDEDB062-6705-A84A-BE57-3DEA3BE84D9E}" srcId="{E0E0455B-0952-694D-B075-B11344B9E2C5}" destId="{DB8CFBCE-48C0-684B-8D99-42E824733A96}" srcOrd="3" destOrd="0" parTransId="{2C19D559-A1A1-FE4C-9B8D-6BD161BFF932}" sibTransId="{33D256AE-58CF-4D49-8CBD-4CE396393C34}"/>
    <dgm:cxn modelId="{D7543E66-AAB2-834D-8638-AFCF409BD3DA}" srcId="{E0E0455B-0952-694D-B075-B11344B9E2C5}" destId="{C7ED8B66-2E08-AC48-96AF-3C3C0387271F}" srcOrd="2" destOrd="0" parTransId="{CA1355EF-BAD4-0046-B226-412AFBED6D7B}" sibTransId="{C677223A-BA85-4C42-90E5-7A4979F88B0B}"/>
    <dgm:cxn modelId="{16D9EC84-78D0-614D-A413-E462E7B67931}" type="presOf" srcId="{C7ED8B66-2E08-AC48-96AF-3C3C0387271F}" destId="{263FCFAF-72F4-014D-9FED-F5F368B037FB}" srcOrd="0" destOrd="0" presId="urn:microsoft.com/office/officeart/2005/8/layout/hChevron3"/>
    <dgm:cxn modelId="{9B4A21C2-0E62-0641-96C1-6F9E2CEFB615}" type="presOf" srcId="{DB8CFBCE-48C0-684B-8D99-42E824733A96}" destId="{27361CEC-F564-9149-815B-A0E2C00979CB}" srcOrd="0" destOrd="0" presId="urn:microsoft.com/office/officeart/2005/8/layout/hChevron3"/>
    <dgm:cxn modelId="{F4E789C2-2C68-4343-B7C0-175651969A7C}" srcId="{E0E0455B-0952-694D-B075-B11344B9E2C5}" destId="{C6F6D4AB-CA0A-5C4C-84F4-F5A0863A81FA}" srcOrd="0" destOrd="0" parTransId="{9E326676-A8B6-C044-92CE-8F7A59F5E5C2}" sibTransId="{45559A1D-96E0-C846-BA0F-EE7CDED229D5}"/>
    <dgm:cxn modelId="{07D6D8FE-F5D6-C442-AF55-417C1E920BC7}" type="presOf" srcId="{C6F6D4AB-CA0A-5C4C-84F4-F5A0863A81FA}" destId="{E682BE5E-5EF3-7341-BF92-95FC24FEC118}" srcOrd="0" destOrd="0" presId="urn:microsoft.com/office/officeart/2005/8/layout/hChevron3"/>
    <dgm:cxn modelId="{281964C1-4A6D-FB4A-8DA1-7FCEC7F5F1B0}" type="presParOf" srcId="{9C9DE80F-0844-E14F-9638-A41CCAEFC757}" destId="{E682BE5E-5EF3-7341-BF92-95FC24FEC118}" srcOrd="0" destOrd="0" presId="urn:microsoft.com/office/officeart/2005/8/layout/hChevron3"/>
    <dgm:cxn modelId="{DA7B6B2D-F789-BC4E-A9B1-07AD62867263}" type="presParOf" srcId="{9C9DE80F-0844-E14F-9638-A41CCAEFC757}" destId="{0A58095B-F908-7140-A44F-E73493D74683}" srcOrd="1" destOrd="0" presId="urn:microsoft.com/office/officeart/2005/8/layout/hChevron3"/>
    <dgm:cxn modelId="{2687834E-4BBE-724A-A740-8CF87529212A}" type="presParOf" srcId="{9C9DE80F-0844-E14F-9638-A41CCAEFC757}" destId="{F8259504-01BD-CF44-A530-770630ED4F0F}" srcOrd="2" destOrd="0" presId="urn:microsoft.com/office/officeart/2005/8/layout/hChevron3"/>
    <dgm:cxn modelId="{CDF407AE-22E1-ED47-904E-B26E06BE6267}" type="presParOf" srcId="{9C9DE80F-0844-E14F-9638-A41CCAEFC757}" destId="{B6E02392-7604-0A4A-9D4F-7EE16CA88402}" srcOrd="3" destOrd="0" presId="urn:microsoft.com/office/officeart/2005/8/layout/hChevron3"/>
    <dgm:cxn modelId="{3094E9E2-A742-BE4C-AF1A-0061A35A66BC}" type="presParOf" srcId="{9C9DE80F-0844-E14F-9638-A41CCAEFC757}" destId="{263FCFAF-72F4-014D-9FED-F5F368B037FB}" srcOrd="4" destOrd="0" presId="urn:microsoft.com/office/officeart/2005/8/layout/hChevron3"/>
    <dgm:cxn modelId="{40080FC7-C76F-4F4D-8566-1A82C206D44A}" type="presParOf" srcId="{9C9DE80F-0844-E14F-9638-A41CCAEFC757}" destId="{6C8EC34A-84B3-E344-B2F9-4E7E2E1D5751}" srcOrd="5" destOrd="0" presId="urn:microsoft.com/office/officeart/2005/8/layout/hChevron3"/>
    <dgm:cxn modelId="{79859169-D588-3F4F-8CD4-AFBA7D0EAF19}" type="presParOf" srcId="{9C9DE80F-0844-E14F-9638-A41CCAEFC757}" destId="{27361CEC-F564-9149-815B-A0E2C00979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0E0455B-0952-694D-B075-B11344B9E2C5}" type="doc">
      <dgm:prSet loTypeId="urn:microsoft.com/office/officeart/2005/8/layout/hChevron3" loCatId="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ru-RU"/>
        </a:p>
      </dgm:t>
    </dgm:pt>
    <dgm:pt modelId="{C6F6D4AB-CA0A-5C4C-84F4-F5A0863A81FA}">
      <dgm:prSet phldrT="[Текст]"/>
      <dgm:spPr/>
      <dgm:t>
        <a:bodyPr/>
        <a:lstStyle/>
        <a:p>
          <a:r>
            <a:rPr lang="ru-RU" dirty="0"/>
            <a:t>Собрать данные</a:t>
          </a:r>
        </a:p>
      </dgm:t>
    </dgm:pt>
    <dgm:pt modelId="{9E326676-A8B6-C044-92CE-8F7A59F5E5C2}" type="parTrans" cxnId="{F4E789C2-2C68-4343-B7C0-175651969A7C}">
      <dgm:prSet/>
      <dgm:spPr/>
      <dgm:t>
        <a:bodyPr/>
        <a:lstStyle/>
        <a:p>
          <a:endParaRPr lang="ru-RU"/>
        </a:p>
      </dgm:t>
    </dgm:pt>
    <dgm:pt modelId="{45559A1D-96E0-C846-BA0F-EE7CDED229D5}" type="sibTrans" cxnId="{F4E789C2-2C68-4343-B7C0-175651969A7C}">
      <dgm:prSet/>
      <dgm:spPr/>
      <dgm:t>
        <a:bodyPr/>
        <a:lstStyle/>
        <a:p>
          <a:endParaRPr lang="ru-RU"/>
        </a:p>
      </dgm:t>
    </dgm:pt>
    <dgm:pt modelId="{08D240AF-0E7A-D44F-8414-100E2CEBBB27}">
      <dgm:prSet phldrT="[Текст]"/>
      <dgm:spPr/>
      <dgm:t>
        <a:bodyPr/>
        <a:lstStyle/>
        <a:p>
          <a:r>
            <a:rPr lang="ru-RU" dirty="0"/>
            <a:t>Построить модель</a:t>
          </a:r>
        </a:p>
      </dgm:t>
    </dgm:pt>
    <dgm:pt modelId="{F0204176-0304-F547-88B3-9230679161E6}" type="parTrans" cxnId="{DDDBC435-7DE8-7B47-AAEF-C48F942D5758}">
      <dgm:prSet/>
      <dgm:spPr/>
      <dgm:t>
        <a:bodyPr/>
        <a:lstStyle/>
        <a:p>
          <a:endParaRPr lang="ru-RU"/>
        </a:p>
      </dgm:t>
    </dgm:pt>
    <dgm:pt modelId="{8A4CD002-A47C-684A-B06D-7EC2BD118008}" type="sibTrans" cxnId="{DDDBC435-7DE8-7B47-AAEF-C48F942D5758}">
      <dgm:prSet/>
      <dgm:spPr/>
      <dgm:t>
        <a:bodyPr/>
        <a:lstStyle/>
        <a:p>
          <a:endParaRPr lang="ru-RU"/>
        </a:p>
      </dgm:t>
    </dgm:pt>
    <dgm:pt modelId="{C7ED8B66-2E08-AC48-96AF-3C3C0387271F}">
      <dgm:prSet phldrT="[Текст]"/>
      <dgm:spPr/>
      <dgm:t>
        <a:bodyPr/>
        <a:lstStyle/>
        <a:p>
          <a:r>
            <a:rPr lang="ru-RU" dirty="0"/>
            <a:t>Перенести результаты в ПРОМ</a:t>
          </a:r>
        </a:p>
      </dgm:t>
    </dgm:pt>
    <dgm:pt modelId="{CA1355EF-BAD4-0046-B226-412AFBED6D7B}" type="parTrans" cxnId="{D7543E66-AAB2-834D-8638-AFCF409BD3DA}">
      <dgm:prSet/>
      <dgm:spPr/>
      <dgm:t>
        <a:bodyPr/>
        <a:lstStyle/>
        <a:p>
          <a:endParaRPr lang="ru-RU"/>
        </a:p>
      </dgm:t>
    </dgm:pt>
    <dgm:pt modelId="{C677223A-BA85-4C42-90E5-7A4979F88B0B}" type="sibTrans" cxnId="{D7543E66-AAB2-834D-8638-AFCF409BD3DA}">
      <dgm:prSet/>
      <dgm:spPr/>
      <dgm:t>
        <a:bodyPr/>
        <a:lstStyle/>
        <a:p>
          <a:endParaRPr lang="ru-RU"/>
        </a:p>
      </dgm:t>
    </dgm:pt>
    <dgm:pt modelId="{DB8CFBCE-48C0-684B-8D99-42E824733A96}">
      <dgm:prSet phldrT="[Текст]"/>
      <dgm:spPr/>
      <dgm:t>
        <a:bodyPr/>
        <a:lstStyle/>
        <a:p>
          <a:r>
            <a:rPr lang="ru-RU" dirty="0"/>
            <a:t>Реализовать функционал</a:t>
          </a:r>
        </a:p>
      </dgm:t>
    </dgm:pt>
    <dgm:pt modelId="{2C19D559-A1A1-FE4C-9B8D-6BD161BFF932}" type="parTrans" cxnId="{FDEDB062-6705-A84A-BE57-3DEA3BE84D9E}">
      <dgm:prSet/>
      <dgm:spPr/>
      <dgm:t>
        <a:bodyPr/>
        <a:lstStyle/>
        <a:p>
          <a:endParaRPr lang="ru-RU"/>
        </a:p>
      </dgm:t>
    </dgm:pt>
    <dgm:pt modelId="{33D256AE-58CF-4D49-8CBD-4CE396393C34}" type="sibTrans" cxnId="{FDEDB062-6705-A84A-BE57-3DEA3BE84D9E}">
      <dgm:prSet/>
      <dgm:spPr/>
      <dgm:t>
        <a:bodyPr/>
        <a:lstStyle/>
        <a:p>
          <a:endParaRPr lang="ru-RU"/>
        </a:p>
      </dgm:t>
    </dgm:pt>
    <dgm:pt modelId="{9C9DE80F-0844-E14F-9638-A41CCAEFC757}" type="pres">
      <dgm:prSet presAssocID="{E0E0455B-0952-694D-B075-B11344B9E2C5}" presName="Name0" presStyleCnt="0">
        <dgm:presLayoutVars>
          <dgm:dir/>
          <dgm:resizeHandles val="exact"/>
        </dgm:presLayoutVars>
      </dgm:prSet>
      <dgm:spPr/>
    </dgm:pt>
    <dgm:pt modelId="{E682BE5E-5EF3-7341-BF92-95FC24FEC118}" type="pres">
      <dgm:prSet presAssocID="{C6F6D4AB-CA0A-5C4C-84F4-F5A0863A81FA}" presName="parTxOnly" presStyleLbl="node1" presStyleIdx="0" presStyleCnt="4">
        <dgm:presLayoutVars>
          <dgm:bulletEnabled val="1"/>
        </dgm:presLayoutVars>
      </dgm:prSet>
      <dgm:spPr/>
    </dgm:pt>
    <dgm:pt modelId="{0A58095B-F908-7140-A44F-E73493D74683}" type="pres">
      <dgm:prSet presAssocID="{45559A1D-96E0-C846-BA0F-EE7CDED229D5}" presName="parSpace" presStyleCnt="0"/>
      <dgm:spPr/>
    </dgm:pt>
    <dgm:pt modelId="{F8259504-01BD-CF44-A530-770630ED4F0F}" type="pres">
      <dgm:prSet presAssocID="{08D240AF-0E7A-D44F-8414-100E2CEBBB27}" presName="parTxOnly" presStyleLbl="node1" presStyleIdx="1" presStyleCnt="4">
        <dgm:presLayoutVars>
          <dgm:bulletEnabled val="1"/>
        </dgm:presLayoutVars>
      </dgm:prSet>
      <dgm:spPr/>
    </dgm:pt>
    <dgm:pt modelId="{B6E02392-7604-0A4A-9D4F-7EE16CA88402}" type="pres">
      <dgm:prSet presAssocID="{8A4CD002-A47C-684A-B06D-7EC2BD118008}" presName="parSpace" presStyleCnt="0"/>
      <dgm:spPr/>
    </dgm:pt>
    <dgm:pt modelId="{263FCFAF-72F4-014D-9FED-F5F368B037FB}" type="pres">
      <dgm:prSet presAssocID="{C7ED8B66-2E08-AC48-96AF-3C3C0387271F}" presName="parTxOnly" presStyleLbl="node1" presStyleIdx="2" presStyleCnt="4">
        <dgm:presLayoutVars>
          <dgm:bulletEnabled val="1"/>
        </dgm:presLayoutVars>
      </dgm:prSet>
      <dgm:spPr/>
    </dgm:pt>
    <dgm:pt modelId="{6C8EC34A-84B3-E344-B2F9-4E7E2E1D5751}" type="pres">
      <dgm:prSet presAssocID="{C677223A-BA85-4C42-90E5-7A4979F88B0B}" presName="parSpace" presStyleCnt="0"/>
      <dgm:spPr/>
    </dgm:pt>
    <dgm:pt modelId="{27361CEC-F564-9149-815B-A0E2C00979CB}" type="pres">
      <dgm:prSet presAssocID="{DB8CFBCE-48C0-684B-8D99-42E824733A96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DDDBC435-7DE8-7B47-AAEF-C48F942D5758}" srcId="{E0E0455B-0952-694D-B075-B11344B9E2C5}" destId="{08D240AF-0E7A-D44F-8414-100E2CEBBB27}" srcOrd="1" destOrd="0" parTransId="{F0204176-0304-F547-88B3-9230679161E6}" sibTransId="{8A4CD002-A47C-684A-B06D-7EC2BD118008}"/>
    <dgm:cxn modelId="{FDEDB062-6705-A84A-BE57-3DEA3BE84D9E}" srcId="{E0E0455B-0952-694D-B075-B11344B9E2C5}" destId="{DB8CFBCE-48C0-684B-8D99-42E824733A96}" srcOrd="3" destOrd="0" parTransId="{2C19D559-A1A1-FE4C-9B8D-6BD161BFF932}" sibTransId="{33D256AE-58CF-4D49-8CBD-4CE396393C34}"/>
    <dgm:cxn modelId="{D7543E66-AAB2-834D-8638-AFCF409BD3DA}" srcId="{E0E0455B-0952-694D-B075-B11344B9E2C5}" destId="{C7ED8B66-2E08-AC48-96AF-3C3C0387271F}" srcOrd="2" destOrd="0" parTransId="{CA1355EF-BAD4-0046-B226-412AFBED6D7B}" sibTransId="{C677223A-BA85-4C42-90E5-7A4979F88B0B}"/>
    <dgm:cxn modelId="{AC42ACA4-CBB3-0D4D-97CD-34584E47754F}" type="presOf" srcId="{08D240AF-0E7A-D44F-8414-100E2CEBBB27}" destId="{F8259504-01BD-CF44-A530-770630ED4F0F}" srcOrd="0" destOrd="0" presId="urn:microsoft.com/office/officeart/2005/8/layout/hChevron3"/>
    <dgm:cxn modelId="{F4E789C2-2C68-4343-B7C0-175651969A7C}" srcId="{E0E0455B-0952-694D-B075-B11344B9E2C5}" destId="{C6F6D4AB-CA0A-5C4C-84F4-F5A0863A81FA}" srcOrd="0" destOrd="0" parTransId="{9E326676-A8B6-C044-92CE-8F7A59F5E5C2}" sibTransId="{45559A1D-96E0-C846-BA0F-EE7CDED229D5}"/>
    <dgm:cxn modelId="{910547E0-5A89-9B47-9ABF-E754920D53FE}" type="presOf" srcId="{C6F6D4AB-CA0A-5C4C-84F4-F5A0863A81FA}" destId="{E682BE5E-5EF3-7341-BF92-95FC24FEC118}" srcOrd="0" destOrd="0" presId="urn:microsoft.com/office/officeart/2005/8/layout/hChevron3"/>
    <dgm:cxn modelId="{AD243DE6-667D-EC49-8D4F-D2BECF1B5D23}" type="presOf" srcId="{C7ED8B66-2E08-AC48-96AF-3C3C0387271F}" destId="{263FCFAF-72F4-014D-9FED-F5F368B037FB}" srcOrd="0" destOrd="0" presId="urn:microsoft.com/office/officeart/2005/8/layout/hChevron3"/>
    <dgm:cxn modelId="{5E72BAE9-6939-A24D-9945-1B2359CA7A61}" type="presOf" srcId="{DB8CFBCE-48C0-684B-8D99-42E824733A96}" destId="{27361CEC-F564-9149-815B-A0E2C00979CB}" srcOrd="0" destOrd="0" presId="urn:microsoft.com/office/officeart/2005/8/layout/hChevron3"/>
    <dgm:cxn modelId="{E5C386EA-1228-CC48-B135-4BB8EC6BD692}" type="presOf" srcId="{E0E0455B-0952-694D-B075-B11344B9E2C5}" destId="{9C9DE80F-0844-E14F-9638-A41CCAEFC757}" srcOrd="0" destOrd="0" presId="urn:microsoft.com/office/officeart/2005/8/layout/hChevron3"/>
    <dgm:cxn modelId="{EB6BDF4F-6077-1247-81D4-57EE50A7DDB9}" type="presParOf" srcId="{9C9DE80F-0844-E14F-9638-A41CCAEFC757}" destId="{E682BE5E-5EF3-7341-BF92-95FC24FEC118}" srcOrd="0" destOrd="0" presId="urn:microsoft.com/office/officeart/2005/8/layout/hChevron3"/>
    <dgm:cxn modelId="{4A838E29-E2F6-1348-9255-A21EB11B549A}" type="presParOf" srcId="{9C9DE80F-0844-E14F-9638-A41CCAEFC757}" destId="{0A58095B-F908-7140-A44F-E73493D74683}" srcOrd="1" destOrd="0" presId="urn:microsoft.com/office/officeart/2005/8/layout/hChevron3"/>
    <dgm:cxn modelId="{F2DBD37D-691B-954E-BE1F-238F00FDD7B3}" type="presParOf" srcId="{9C9DE80F-0844-E14F-9638-A41CCAEFC757}" destId="{F8259504-01BD-CF44-A530-770630ED4F0F}" srcOrd="2" destOrd="0" presId="urn:microsoft.com/office/officeart/2005/8/layout/hChevron3"/>
    <dgm:cxn modelId="{3421C189-FDB0-E942-A467-9E82F4215B0F}" type="presParOf" srcId="{9C9DE80F-0844-E14F-9638-A41CCAEFC757}" destId="{B6E02392-7604-0A4A-9D4F-7EE16CA88402}" srcOrd="3" destOrd="0" presId="urn:microsoft.com/office/officeart/2005/8/layout/hChevron3"/>
    <dgm:cxn modelId="{3C32D9C1-4B04-9C41-AD52-BA37174826EF}" type="presParOf" srcId="{9C9DE80F-0844-E14F-9638-A41CCAEFC757}" destId="{263FCFAF-72F4-014D-9FED-F5F368B037FB}" srcOrd="4" destOrd="0" presId="urn:microsoft.com/office/officeart/2005/8/layout/hChevron3"/>
    <dgm:cxn modelId="{ACE61AF8-4C97-3341-BA30-DCC10386E6AA}" type="presParOf" srcId="{9C9DE80F-0844-E14F-9638-A41CCAEFC757}" destId="{6C8EC34A-84B3-E344-B2F9-4E7E2E1D5751}" srcOrd="5" destOrd="0" presId="urn:microsoft.com/office/officeart/2005/8/layout/hChevron3"/>
    <dgm:cxn modelId="{19ED93AF-8A50-6942-900F-B0F159712A91}" type="presParOf" srcId="{9C9DE80F-0844-E14F-9638-A41CCAEFC757}" destId="{27361CEC-F564-9149-815B-A0E2C00979C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E78317-AE69-FB4B-BB96-A80D076D8D64}" type="doc">
      <dgm:prSet loTypeId="urn:microsoft.com/office/officeart/2005/8/layout/equation2" loCatId="" qsTypeId="urn:microsoft.com/office/officeart/2005/8/quickstyle/simple1" qsCatId="simple" csTypeId="urn:microsoft.com/office/officeart/2005/8/colors/colorful3" csCatId="colorful" phldr="1"/>
      <dgm:spPr/>
    </dgm:pt>
    <dgm:pt modelId="{1D9D0FD7-6A24-DF4F-B849-8B367CD0215B}">
      <dgm:prSet phldrT="[Текст]" custT="1"/>
      <dgm:spPr/>
      <dgm:t>
        <a:bodyPr/>
        <a:lstStyle/>
        <a:p>
          <a:r>
            <a:rPr lang="ru-RU" sz="1400" dirty="0"/>
            <a:t>Моделист</a:t>
          </a:r>
          <a:endParaRPr lang="ru-RU" sz="1200" dirty="0"/>
        </a:p>
      </dgm:t>
    </dgm:pt>
    <dgm:pt modelId="{608394C6-B532-3B4C-BF38-A26842D2C60B}" type="parTrans" cxnId="{0AF26245-6171-0744-BCF2-A0E18F60D25F}">
      <dgm:prSet/>
      <dgm:spPr/>
      <dgm:t>
        <a:bodyPr/>
        <a:lstStyle/>
        <a:p>
          <a:endParaRPr lang="ru-RU"/>
        </a:p>
      </dgm:t>
    </dgm:pt>
    <dgm:pt modelId="{3F2C6438-4572-D540-B365-2A7AB84A96CD}" type="sibTrans" cxnId="{0AF26245-6171-0744-BCF2-A0E18F60D25F}">
      <dgm:prSet/>
      <dgm:spPr/>
      <dgm:t>
        <a:bodyPr/>
        <a:lstStyle/>
        <a:p>
          <a:endParaRPr lang="ru-RU"/>
        </a:p>
      </dgm:t>
    </dgm:pt>
    <dgm:pt modelId="{12CCCF73-1950-8444-8EFC-DE031380671F}">
      <dgm:prSet phldrT="[Текст]"/>
      <dgm:spPr/>
      <dgm:t>
        <a:bodyPr/>
        <a:lstStyle/>
        <a:p>
          <a:r>
            <a:rPr lang="ru-RU" dirty="0"/>
            <a:t>Технологии</a:t>
          </a:r>
          <a:br>
            <a:rPr lang="ru-RU" dirty="0"/>
          </a:br>
          <a:r>
            <a:rPr lang="ru-RU" dirty="0"/>
            <a:t>(</a:t>
          </a:r>
          <a:r>
            <a:rPr lang="en-US" dirty="0"/>
            <a:t>Scala</a:t>
          </a:r>
          <a:r>
            <a:rPr lang="ru-RU" dirty="0"/>
            <a:t>)</a:t>
          </a:r>
        </a:p>
      </dgm:t>
    </dgm:pt>
    <dgm:pt modelId="{5671BA74-DCEC-974E-BEAF-445348BD44BB}" type="parTrans" cxnId="{9C390AFC-57ED-A14D-8F89-C0437CBB91F9}">
      <dgm:prSet/>
      <dgm:spPr/>
      <dgm:t>
        <a:bodyPr/>
        <a:lstStyle/>
        <a:p>
          <a:endParaRPr lang="ru-RU"/>
        </a:p>
      </dgm:t>
    </dgm:pt>
    <dgm:pt modelId="{C1ACEF75-317B-6F40-9516-B936AB63F015}" type="sibTrans" cxnId="{9C390AFC-57ED-A14D-8F89-C0437CBB91F9}">
      <dgm:prSet/>
      <dgm:spPr/>
      <dgm:t>
        <a:bodyPr/>
        <a:lstStyle/>
        <a:p>
          <a:endParaRPr lang="ru-RU"/>
        </a:p>
      </dgm:t>
    </dgm:pt>
    <dgm:pt modelId="{8B93B915-85F7-B041-8C13-622050584A70}">
      <dgm:prSet phldrT="[Текст]"/>
      <dgm:spPr/>
      <dgm:t>
        <a:bodyPr/>
        <a:lstStyle/>
        <a:p>
          <a:r>
            <a:rPr lang="en-US" dirty="0"/>
            <a:t>Data Scientist</a:t>
          </a:r>
          <a:endParaRPr lang="ru-RU" dirty="0"/>
        </a:p>
      </dgm:t>
    </dgm:pt>
    <dgm:pt modelId="{23BD857D-E898-5745-9F58-318A72DE6A0B}" type="parTrans" cxnId="{2CBB4D41-3C20-DE40-91B7-5458296545CC}">
      <dgm:prSet/>
      <dgm:spPr/>
      <dgm:t>
        <a:bodyPr/>
        <a:lstStyle/>
        <a:p>
          <a:endParaRPr lang="ru-RU"/>
        </a:p>
      </dgm:t>
    </dgm:pt>
    <dgm:pt modelId="{895F6C37-6137-EA4A-B321-B349FF2F1B93}" type="sibTrans" cxnId="{2CBB4D41-3C20-DE40-91B7-5458296545CC}">
      <dgm:prSet/>
      <dgm:spPr/>
      <dgm:t>
        <a:bodyPr/>
        <a:lstStyle/>
        <a:p>
          <a:endParaRPr lang="ru-RU"/>
        </a:p>
      </dgm:t>
    </dgm:pt>
    <dgm:pt modelId="{78856C0C-EE5B-5644-9641-9358F4788220}" type="pres">
      <dgm:prSet presAssocID="{BDE78317-AE69-FB4B-BB96-A80D076D8D64}" presName="Name0" presStyleCnt="0">
        <dgm:presLayoutVars>
          <dgm:dir/>
          <dgm:resizeHandles val="exact"/>
        </dgm:presLayoutVars>
      </dgm:prSet>
      <dgm:spPr/>
    </dgm:pt>
    <dgm:pt modelId="{D612655D-DD8C-F24C-ACB0-69DF069F7546}" type="pres">
      <dgm:prSet presAssocID="{BDE78317-AE69-FB4B-BB96-A80D076D8D64}" presName="vNodes" presStyleCnt="0"/>
      <dgm:spPr/>
    </dgm:pt>
    <dgm:pt modelId="{68F71DBC-5B59-664C-9113-CB145499D7D8}" type="pres">
      <dgm:prSet presAssocID="{1D9D0FD7-6A24-DF4F-B849-8B367CD0215B}" presName="node" presStyleLbl="node1" presStyleIdx="0" presStyleCnt="3">
        <dgm:presLayoutVars>
          <dgm:bulletEnabled val="1"/>
        </dgm:presLayoutVars>
      </dgm:prSet>
      <dgm:spPr/>
    </dgm:pt>
    <dgm:pt modelId="{0725C253-7554-8049-97E3-D30153B9F213}" type="pres">
      <dgm:prSet presAssocID="{3F2C6438-4572-D540-B365-2A7AB84A96CD}" presName="spacerT" presStyleCnt="0"/>
      <dgm:spPr/>
    </dgm:pt>
    <dgm:pt modelId="{001FEFCD-CF8E-7B4F-9478-7696C2893C06}" type="pres">
      <dgm:prSet presAssocID="{3F2C6438-4572-D540-B365-2A7AB84A96CD}" presName="sibTrans" presStyleLbl="sibTrans2D1" presStyleIdx="0" presStyleCnt="2"/>
      <dgm:spPr/>
    </dgm:pt>
    <dgm:pt modelId="{C06BA7BB-1A05-2040-A571-DE964D77F9F2}" type="pres">
      <dgm:prSet presAssocID="{3F2C6438-4572-D540-B365-2A7AB84A96CD}" presName="spacerB" presStyleCnt="0"/>
      <dgm:spPr/>
    </dgm:pt>
    <dgm:pt modelId="{E4DB1BBC-0A16-3548-B2CA-96C901B6A781}" type="pres">
      <dgm:prSet presAssocID="{12CCCF73-1950-8444-8EFC-DE031380671F}" presName="node" presStyleLbl="node1" presStyleIdx="1" presStyleCnt="3">
        <dgm:presLayoutVars>
          <dgm:bulletEnabled val="1"/>
        </dgm:presLayoutVars>
      </dgm:prSet>
      <dgm:spPr/>
    </dgm:pt>
    <dgm:pt modelId="{E62390EB-616B-3149-A2C2-0A7E2A456711}" type="pres">
      <dgm:prSet presAssocID="{BDE78317-AE69-FB4B-BB96-A80D076D8D64}" presName="sibTransLast" presStyleLbl="sibTrans2D1" presStyleIdx="1" presStyleCnt="2"/>
      <dgm:spPr/>
    </dgm:pt>
    <dgm:pt modelId="{0505836A-8D36-CC46-8D42-14D4BB1BE097}" type="pres">
      <dgm:prSet presAssocID="{BDE78317-AE69-FB4B-BB96-A80D076D8D64}" presName="connectorText" presStyleLbl="sibTrans2D1" presStyleIdx="1" presStyleCnt="2"/>
      <dgm:spPr/>
    </dgm:pt>
    <dgm:pt modelId="{4029C99D-7822-9445-8656-6C1134F55D93}" type="pres">
      <dgm:prSet presAssocID="{BDE78317-AE69-FB4B-BB96-A80D076D8D64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A9E61217-9699-E24C-B471-0F26835F7573}" type="presOf" srcId="{12CCCF73-1950-8444-8EFC-DE031380671F}" destId="{E4DB1BBC-0A16-3548-B2CA-96C901B6A781}" srcOrd="0" destOrd="0" presId="urn:microsoft.com/office/officeart/2005/8/layout/equation2"/>
    <dgm:cxn modelId="{D71AF21B-1BBE-B244-9988-D1CE0C1FA9DF}" type="presOf" srcId="{8B93B915-85F7-B041-8C13-622050584A70}" destId="{4029C99D-7822-9445-8656-6C1134F55D93}" srcOrd="0" destOrd="0" presId="urn:microsoft.com/office/officeart/2005/8/layout/equation2"/>
    <dgm:cxn modelId="{460B9322-D3F9-0D40-8BB2-AEE673B79A0D}" type="presOf" srcId="{3F2C6438-4572-D540-B365-2A7AB84A96CD}" destId="{001FEFCD-CF8E-7B4F-9478-7696C2893C06}" srcOrd="0" destOrd="0" presId="urn:microsoft.com/office/officeart/2005/8/layout/equation2"/>
    <dgm:cxn modelId="{17C6DB2E-FD79-1549-9B9A-BC7D79EC0242}" type="presOf" srcId="{C1ACEF75-317B-6F40-9516-B936AB63F015}" destId="{0505836A-8D36-CC46-8D42-14D4BB1BE097}" srcOrd="1" destOrd="0" presId="urn:microsoft.com/office/officeart/2005/8/layout/equation2"/>
    <dgm:cxn modelId="{2CBB4D41-3C20-DE40-91B7-5458296545CC}" srcId="{BDE78317-AE69-FB4B-BB96-A80D076D8D64}" destId="{8B93B915-85F7-B041-8C13-622050584A70}" srcOrd="2" destOrd="0" parTransId="{23BD857D-E898-5745-9F58-318A72DE6A0B}" sibTransId="{895F6C37-6137-EA4A-B321-B349FF2F1B93}"/>
    <dgm:cxn modelId="{0AF26245-6171-0744-BCF2-A0E18F60D25F}" srcId="{BDE78317-AE69-FB4B-BB96-A80D076D8D64}" destId="{1D9D0FD7-6A24-DF4F-B849-8B367CD0215B}" srcOrd="0" destOrd="0" parTransId="{608394C6-B532-3B4C-BF38-A26842D2C60B}" sibTransId="{3F2C6438-4572-D540-B365-2A7AB84A96CD}"/>
    <dgm:cxn modelId="{749EE552-4203-A04A-B582-AE10A67D34C2}" type="presOf" srcId="{1D9D0FD7-6A24-DF4F-B849-8B367CD0215B}" destId="{68F71DBC-5B59-664C-9113-CB145499D7D8}" srcOrd="0" destOrd="0" presId="urn:microsoft.com/office/officeart/2005/8/layout/equation2"/>
    <dgm:cxn modelId="{9D0F8EA5-40CE-A048-9D13-025F27CC2309}" type="presOf" srcId="{C1ACEF75-317B-6F40-9516-B936AB63F015}" destId="{E62390EB-616B-3149-A2C2-0A7E2A456711}" srcOrd="0" destOrd="0" presId="urn:microsoft.com/office/officeart/2005/8/layout/equation2"/>
    <dgm:cxn modelId="{6AA11EDD-19C6-9E42-9743-48EEA3B49621}" type="presOf" srcId="{BDE78317-AE69-FB4B-BB96-A80D076D8D64}" destId="{78856C0C-EE5B-5644-9641-9358F4788220}" srcOrd="0" destOrd="0" presId="urn:microsoft.com/office/officeart/2005/8/layout/equation2"/>
    <dgm:cxn modelId="{9C390AFC-57ED-A14D-8F89-C0437CBB91F9}" srcId="{BDE78317-AE69-FB4B-BB96-A80D076D8D64}" destId="{12CCCF73-1950-8444-8EFC-DE031380671F}" srcOrd="1" destOrd="0" parTransId="{5671BA74-DCEC-974E-BEAF-445348BD44BB}" sibTransId="{C1ACEF75-317B-6F40-9516-B936AB63F015}"/>
    <dgm:cxn modelId="{0A59B548-3EDC-7249-A734-9DF7E66AA3B0}" type="presParOf" srcId="{78856C0C-EE5B-5644-9641-9358F4788220}" destId="{D612655D-DD8C-F24C-ACB0-69DF069F7546}" srcOrd="0" destOrd="0" presId="urn:microsoft.com/office/officeart/2005/8/layout/equation2"/>
    <dgm:cxn modelId="{F900A100-EC0C-F045-8767-41EE231BC348}" type="presParOf" srcId="{D612655D-DD8C-F24C-ACB0-69DF069F7546}" destId="{68F71DBC-5B59-664C-9113-CB145499D7D8}" srcOrd="0" destOrd="0" presId="urn:microsoft.com/office/officeart/2005/8/layout/equation2"/>
    <dgm:cxn modelId="{AA540AA9-AFD1-0A4C-B5BC-B690E5A51475}" type="presParOf" srcId="{D612655D-DD8C-F24C-ACB0-69DF069F7546}" destId="{0725C253-7554-8049-97E3-D30153B9F213}" srcOrd="1" destOrd="0" presId="urn:microsoft.com/office/officeart/2005/8/layout/equation2"/>
    <dgm:cxn modelId="{3B74F3A5-CB30-0A42-9F3D-42DF017206C2}" type="presParOf" srcId="{D612655D-DD8C-F24C-ACB0-69DF069F7546}" destId="{001FEFCD-CF8E-7B4F-9478-7696C2893C06}" srcOrd="2" destOrd="0" presId="urn:microsoft.com/office/officeart/2005/8/layout/equation2"/>
    <dgm:cxn modelId="{41A4FA54-F53E-6648-A95E-277314862232}" type="presParOf" srcId="{D612655D-DD8C-F24C-ACB0-69DF069F7546}" destId="{C06BA7BB-1A05-2040-A571-DE964D77F9F2}" srcOrd="3" destOrd="0" presId="urn:microsoft.com/office/officeart/2005/8/layout/equation2"/>
    <dgm:cxn modelId="{C6A8E1D5-2888-6D4F-9B2E-6E6AF2B637B1}" type="presParOf" srcId="{D612655D-DD8C-F24C-ACB0-69DF069F7546}" destId="{E4DB1BBC-0A16-3548-B2CA-96C901B6A781}" srcOrd="4" destOrd="0" presId="urn:microsoft.com/office/officeart/2005/8/layout/equation2"/>
    <dgm:cxn modelId="{3A8A2F03-3A3F-3E49-94C0-15B2D8C06125}" type="presParOf" srcId="{78856C0C-EE5B-5644-9641-9358F4788220}" destId="{E62390EB-616B-3149-A2C2-0A7E2A456711}" srcOrd="1" destOrd="0" presId="urn:microsoft.com/office/officeart/2005/8/layout/equation2"/>
    <dgm:cxn modelId="{220E868E-1D19-E443-A68C-6CEABBAF3A1A}" type="presParOf" srcId="{E62390EB-616B-3149-A2C2-0A7E2A456711}" destId="{0505836A-8D36-CC46-8D42-14D4BB1BE097}" srcOrd="0" destOrd="0" presId="urn:microsoft.com/office/officeart/2005/8/layout/equation2"/>
    <dgm:cxn modelId="{1E6CB1AF-8B84-8342-A9C4-B47C7F44AC45}" type="presParOf" srcId="{78856C0C-EE5B-5644-9641-9358F4788220}" destId="{4029C99D-7822-9445-8656-6C1134F55D93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D6E16D-76ED-CD43-949B-2ECFA54C9676}" type="doc">
      <dgm:prSet loTypeId="urn:microsoft.com/office/officeart/2005/8/layout/cycle7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2A6D6783-521B-9E4D-8F35-542E444833A1}">
      <dgm:prSet phldrT="[Текст]"/>
      <dgm:spPr/>
      <dgm:t>
        <a:bodyPr/>
        <a:lstStyle/>
        <a:p>
          <a:r>
            <a:rPr lang="en-US" dirty="0"/>
            <a:t>Time2Market</a:t>
          </a:r>
          <a:endParaRPr lang="ru-RU" dirty="0"/>
        </a:p>
      </dgm:t>
    </dgm:pt>
    <dgm:pt modelId="{D0FE6E32-3C65-2B46-A081-67C671E2E7ED}" type="parTrans" cxnId="{ED42E3A6-8178-7348-8ABF-FACD0EE2AD0B}">
      <dgm:prSet/>
      <dgm:spPr/>
      <dgm:t>
        <a:bodyPr/>
        <a:lstStyle/>
        <a:p>
          <a:endParaRPr lang="ru-RU"/>
        </a:p>
      </dgm:t>
    </dgm:pt>
    <dgm:pt modelId="{4FEA9D27-A11C-874B-B7E2-5B8CF5CCF454}" type="sibTrans" cxnId="{ED42E3A6-8178-7348-8ABF-FACD0EE2AD0B}">
      <dgm:prSet/>
      <dgm:spPr/>
      <dgm:t>
        <a:bodyPr/>
        <a:lstStyle/>
        <a:p>
          <a:endParaRPr lang="ru-RU"/>
        </a:p>
      </dgm:t>
    </dgm:pt>
    <dgm:pt modelId="{EDF0E89B-53CB-7842-9815-772D693E7BE2}">
      <dgm:prSet phldrT="[Текст]"/>
      <dgm:spPr/>
      <dgm:t>
        <a:bodyPr/>
        <a:lstStyle/>
        <a:p>
          <a:r>
            <a:rPr lang="en-US" dirty="0"/>
            <a:t>Quality</a:t>
          </a:r>
          <a:endParaRPr lang="ru-RU" dirty="0"/>
        </a:p>
      </dgm:t>
    </dgm:pt>
    <dgm:pt modelId="{C120D451-E8E1-B244-A528-A5A96BA2365B}" type="parTrans" cxnId="{1781E2DF-3056-6746-B009-EB14D2B0A3B4}">
      <dgm:prSet/>
      <dgm:spPr/>
      <dgm:t>
        <a:bodyPr/>
        <a:lstStyle/>
        <a:p>
          <a:endParaRPr lang="ru-RU"/>
        </a:p>
      </dgm:t>
    </dgm:pt>
    <dgm:pt modelId="{3363CAA1-3996-3E42-8D32-B36193D91735}" type="sibTrans" cxnId="{1781E2DF-3056-6746-B009-EB14D2B0A3B4}">
      <dgm:prSet/>
      <dgm:spPr/>
      <dgm:t>
        <a:bodyPr/>
        <a:lstStyle/>
        <a:p>
          <a:endParaRPr lang="ru-RU"/>
        </a:p>
      </dgm:t>
    </dgm:pt>
    <dgm:pt modelId="{DD7ACA09-BB24-4E46-8F0B-F398634E8D26}">
      <dgm:prSet phldrT="[Текст]"/>
      <dgm:spPr/>
      <dgm:t>
        <a:bodyPr/>
        <a:lstStyle/>
        <a:p>
          <a:r>
            <a:rPr lang="en-US" dirty="0"/>
            <a:t>Cost</a:t>
          </a:r>
          <a:endParaRPr lang="ru-RU" dirty="0"/>
        </a:p>
      </dgm:t>
    </dgm:pt>
    <dgm:pt modelId="{0670A413-6893-1B4C-AFE3-D69E675D6168}" type="parTrans" cxnId="{645B4905-0690-9341-8982-16BB74B04115}">
      <dgm:prSet/>
      <dgm:spPr/>
      <dgm:t>
        <a:bodyPr/>
        <a:lstStyle/>
        <a:p>
          <a:endParaRPr lang="ru-RU"/>
        </a:p>
      </dgm:t>
    </dgm:pt>
    <dgm:pt modelId="{BB7D6F2B-E533-764D-903F-305405CE031F}" type="sibTrans" cxnId="{645B4905-0690-9341-8982-16BB74B04115}">
      <dgm:prSet/>
      <dgm:spPr/>
      <dgm:t>
        <a:bodyPr/>
        <a:lstStyle/>
        <a:p>
          <a:endParaRPr lang="ru-RU"/>
        </a:p>
      </dgm:t>
    </dgm:pt>
    <dgm:pt modelId="{CAC0CFDB-3747-FD43-8D6B-427C51433FA7}" type="pres">
      <dgm:prSet presAssocID="{E8D6E16D-76ED-CD43-949B-2ECFA54C9676}" presName="Name0" presStyleCnt="0">
        <dgm:presLayoutVars>
          <dgm:dir/>
          <dgm:resizeHandles val="exact"/>
        </dgm:presLayoutVars>
      </dgm:prSet>
      <dgm:spPr/>
    </dgm:pt>
    <dgm:pt modelId="{6C093024-6E5E-384B-B8CA-A90DE1F3A54C}" type="pres">
      <dgm:prSet presAssocID="{2A6D6783-521B-9E4D-8F35-542E444833A1}" presName="node" presStyleLbl="node1" presStyleIdx="0" presStyleCnt="3">
        <dgm:presLayoutVars>
          <dgm:bulletEnabled val="1"/>
        </dgm:presLayoutVars>
      </dgm:prSet>
      <dgm:spPr/>
    </dgm:pt>
    <dgm:pt modelId="{4C49D1F9-6A1F-F74E-B446-DC9F59A3F82E}" type="pres">
      <dgm:prSet presAssocID="{4FEA9D27-A11C-874B-B7E2-5B8CF5CCF454}" presName="sibTrans" presStyleLbl="sibTrans2D1" presStyleIdx="0" presStyleCnt="3"/>
      <dgm:spPr/>
    </dgm:pt>
    <dgm:pt modelId="{7852D392-D41E-9441-AAD2-320398AA4DEE}" type="pres">
      <dgm:prSet presAssocID="{4FEA9D27-A11C-874B-B7E2-5B8CF5CCF454}" presName="connectorText" presStyleLbl="sibTrans2D1" presStyleIdx="0" presStyleCnt="3"/>
      <dgm:spPr/>
    </dgm:pt>
    <dgm:pt modelId="{493C29BC-C034-0842-9589-33DF091CAEC0}" type="pres">
      <dgm:prSet presAssocID="{EDF0E89B-53CB-7842-9815-772D693E7BE2}" presName="node" presStyleLbl="node1" presStyleIdx="1" presStyleCnt="3">
        <dgm:presLayoutVars>
          <dgm:bulletEnabled val="1"/>
        </dgm:presLayoutVars>
      </dgm:prSet>
      <dgm:spPr/>
    </dgm:pt>
    <dgm:pt modelId="{4001404E-DAD8-F44D-BC31-1E8E7F7319C1}" type="pres">
      <dgm:prSet presAssocID="{3363CAA1-3996-3E42-8D32-B36193D91735}" presName="sibTrans" presStyleLbl="sibTrans2D1" presStyleIdx="1" presStyleCnt="3"/>
      <dgm:spPr/>
    </dgm:pt>
    <dgm:pt modelId="{2F29B8BE-86E7-0F45-8930-79A0E174302A}" type="pres">
      <dgm:prSet presAssocID="{3363CAA1-3996-3E42-8D32-B36193D91735}" presName="connectorText" presStyleLbl="sibTrans2D1" presStyleIdx="1" presStyleCnt="3"/>
      <dgm:spPr/>
    </dgm:pt>
    <dgm:pt modelId="{79C60AB4-3172-C447-AB5D-FB21D843E2B1}" type="pres">
      <dgm:prSet presAssocID="{DD7ACA09-BB24-4E46-8F0B-F398634E8D26}" presName="node" presStyleLbl="node1" presStyleIdx="2" presStyleCnt="3">
        <dgm:presLayoutVars>
          <dgm:bulletEnabled val="1"/>
        </dgm:presLayoutVars>
      </dgm:prSet>
      <dgm:spPr/>
    </dgm:pt>
    <dgm:pt modelId="{47FDEA1D-AA3C-4847-88BB-5536637606E5}" type="pres">
      <dgm:prSet presAssocID="{BB7D6F2B-E533-764D-903F-305405CE031F}" presName="sibTrans" presStyleLbl="sibTrans2D1" presStyleIdx="2" presStyleCnt="3"/>
      <dgm:spPr/>
    </dgm:pt>
    <dgm:pt modelId="{B193BAFB-D0BE-BA48-90D0-8962F167B9A8}" type="pres">
      <dgm:prSet presAssocID="{BB7D6F2B-E533-764D-903F-305405CE031F}" presName="connectorText" presStyleLbl="sibTrans2D1" presStyleIdx="2" presStyleCnt="3"/>
      <dgm:spPr/>
    </dgm:pt>
  </dgm:ptLst>
  <dgm:cxnLst>
    <dgm:cxn modelId="{645B4905-0690-9341-8982-16BB74B04115}" srcId="{E8D6E16D-76ED-CD43-949B-2ECFA54C9676}" destId="{DD7ACA09-BB24-4E46-8F0B-F398634E8D26}" srcOrd="2" destOrd="0" parTransId="{0670A413-6893-1B4C-AFE3-D69E675D6168}" sibTransId="{BB7D6F2B-E533-764D-903F-305405CE031F}"/>
    <dgm:cxn modelId="{EE8D213C-50FA-BC46-A5E1-ABA37FFE72DD}" type="presOf" srcId="{EDF0E89B-53CB-7842-9815-772D693E7BE2}" destId="{493C29BC-C034-0842-9589-33DF091CAEC0}" srcOrd="0" destOrd="0" presId="urn:microsoft.com/office/officeart/2005/8/layout/cycle7"/>
    <dgm:cxn modelId="{121E7257-1E40-5148-9DFA-2A9C7B8B01FA}" type="presOf" srcId="{E8D6E16D-76ED-CD43-949B-2ECFA54C9676}" destId="{CAC0CFDB-3747-FD43-8D6B-427C51433FA7}" srcOrd="0" destOrd="0" presId="urn:microsoft.com/office/officeart/2005/8/layout/cycle7"/>
    <dgm:cxn modelId="{53DBD46C-51DE-4942-ACD0-C377059E0348}" type="presOf" srcId="{3363CAA1-3996-3E42-8D32-B36193D91735}" destId="{4001404E-DAD8-F44D-BC31-1E8E7F7319C1}" srcOrd="0" destOrd="0" presId="urn:microsoft.com/office/officeart/2005/8/layout/cycle7"/>
    <dgm:cxn modelId="{A535A375-0570-1048-850D-2A6013950D68}" type="presOf" srcId="{2A6D6783-521B-9E4D-8F35-542E444833A1}" destId="{6C093024-6E5E-384B-B8CA-A90DE1F3A54C}" srcOrd="0" destOrd="0" presId="urn:microsoft.com/office/officeart/2005/8/layout/cycle7"/>
    <dgm:cxn modelId="{2B6AC384-8EAC-4C4B-AF13-D5F53B55E9CB}" type="presOf" srcId="{4FEA9D27-A11C-874B-B7E2-5B8CF5CCF454}" destId="{4C49D1F9-6A1F-F74E-B446-DC9F59A3F82E}" srcOrd="0" destOrd="0" presId="urn:microsoft.com/office/officeart/2005/8/layout/cycle7"/>
    <dgm:cxn modelId="{28E3558D-DE9E-7549-895C-9F0BB7544486}" type="presOf" srcId="{4FEA9D27-A11C-874B-B7E2-5B8CF5CCF454}" destId="{7852D392-D41E-9441-AAD2-320398AA4DEE}" srcOrd="1" destOrd="0" presId="urn:microsoft.com/office/officeart/2005/8/layout/cycle7"/>
    <dgm:cxn modelId="{08B0A997-86C6-C046-9E11-08620EB542C2}" type="presOf" srcId="{3363CAA1-3996-3E42-8D32-B36193D91735}" destId="{2F29B8BE-86E7-0F45-8930-79A0E174302A}" srcOrd="1" destOrd="0" presId="urn:microsoft.com/office/officeart/2005/8/layout/cycle7"/>
    <dgm:cxn modelId="{29E1E799-CE1C-A34B-B6F6-DED35087FC8F}" type="presOf" srcId="{BB7D6F2B-E533-764D-903F-305405CE031F}" destId="{47FDEA1D-AA3C-4847-88BB-5536637606E5}" srcOrd="0" destOrd="0" presId="urn:microsoft.com/office/officeart/2005/8/layout/cycle7"/>
    <dgm:cxn modelId="{ED42E3A6-8178-7348-8ABF-FACD0EE2AD0B}" srcId="{E8D6E16D-76ED-CD43-949B-2ECFA54C9676}" destId="{2A6D6783-521B-9E4D-8F35-542E444833A1}" srcOrd="0" destOrd="0" parTransId="{D0FE6E32-3C65-2B46-A081-67C671E2E7ED}" sibTransId="{4FEA9D27-A11C-874B-B7E2-5B8CF5CCF454}"/>
    <dgm:cxn modelId="{E8C3F6B2-355D-9742-BB62-4AA4AA4C9B43}" type="presOf" srcId="{DD7ACA09-BB24-4E46-8F0B-F398634E8D26}" destId="{79C60AB4-3172-C447-AB5D-FB21D843E2B1}" srcOrd="0" destOrd="0" presId="urn:microsoft.com/office/officeart/2005/8/layout/cycle7"/>
    <dgm:cxn modelId="{A83379B7-94D4-D344-985F-456CFBE3E7DA}" type="presOf" srcId="{BB7D6F2B-E533-764D-903F-305405CE031F}" destId="{B193BAFB-D0BE-BA48-90D0-8962F167B9A8}" srcOrd="1" destOrd="0" presId="urn:microsoft.com/office/officeart/2005/8/layout/cycle7"/>
    <dgm:cxn modelId="{1781E2DF-3056-6746-B009-EB14D2B0A3B4}" srcId="{E8D6E16D-76ED-CD43-949B-2ECFA54C9676}" destId="{EDF0E89B-53CB-7842-9815-772D693E7BE2}" srcOrd="1" destOrd="0" parTransId="{C120D451-E8E1-B244-A528-A5A96BA2365B}" sibTransId="{3363CAA1-3996-3E42-8D32-B36193D91735}"/>
    <dgm:cxn modelId="{6892DAC8-C06F-7C4F-A472-A69AA73126FF}" type="presParOf" srcId="{CAC0CFDB-3747-FD43-8D6B-427C51433FA7}" destId="{6C093024-6E5E-384B-B8CA-A90DE1F3A54C}" srcOrd="0" destOrd="0" presId="urn:microsoft.com/office/officeart/2005/8/layout/cycle7"/>
    <dgm:cxn modelId="{FF6F528F-9D9A-0645-93F2-34FD87808FC9}" type="presParOf" srcId="{CAC0CFDB-3747-FD43-8D6B-427C51433FA7}" destId="{4C49D1F9-6A1F-F74E-B446-DC9F59A3F82E}" srcOrd="1" destOrd="0" presId="urn:microsoft.com/office/officeart/2005/8/layout/cycle7"/>
    <dgm:cxn modelId="{0D92D9BC-AF01-5F4A-9D5B-EEC12B11C8F6}" type="presParOf" srcId="{4C49D1F9-6A1F-F74E-B446-DC9F59A3F82E}" destId="{7852D392-D41E-9441-AAD2-320398AA4DEE}" srcOrd="0" destOrd="0" presId="urn:microsoft.com/office/officeart/2005/8/layout/cycle7"/>
    <dgm:cxn modelId="{52421D84-86B8-024C-B8F3-4B122289E41A}" type="presParOf" srcId="{CAC0CFDB-3747-FD43-8D6B-427C51433FA7}" destId="{493C29BC-C034-0842-9589-33DF091CAEC0}" srcOrd="2" destOrd="0" presId="urn:microsoft.com/office/officeart/2005/8/layout/cycle7"/>
    <dgm:cxn modelId="{92D8CAFD-A121-634B-9075-98F2CC2B114E}" type="presParOf" srcId="{CAC0CFDB-3747-FD43-8D6B-427C51433FA7}" destId="{4001404E-DAD8-F44D-BC31-1E8E7F7319C1}" srcOrd="3" destOrd="0" presId="urn:microsoft.com/office/officeart/2005/8/layout/cycle7"/>
    <dgm:cxn modelId="{5A33684F-0630-9A4F-9452-BCB825771E37}" type="presParOf" srcId="{4001404E-DAD8-F44D-BC31-1E8E7F7319C1}" destId="{2F29B8BE-86E7-0F45-8930-79A0E174302A}" srcOrd="0" destOrd="0" presId="urn:microsoft.com/office/officeart/2005/8/layout/cycle7"/>
    <dgm:cxn modelId="{5476F393-F60B-844E-92E2-D9723A4FD0D8}" type="presParOf" srcId="{CAC0CFDB-3747-FD43-8D6B-427C51433FA7}" destId="{79C60AB4-3172-C447-AB5D-FB21D843E2B1}" srcOrd="4" destOrd="0" presId="urn:microsoft.com/office/officeart/2005/8/layout/cycle7"/>
    <dgm:cxn modelId="{E6FF1CBC-0D2F-9643-914B-C61193A5A8A7}" type="presParOf" srcId="{CAC0CFDB-3747-FD43-8D6B-427C51433FA7}" destId="{47FDEA1D-AA3C-4847-88BB-5536637606E5}" srcOrd="5" destOrd="0" presId="urn:microsoft.com/office/officeart/2005/8/layout/cycle7"/>
    <dgm:cxn modelId="{3BB594FC-85A6-B545-BB15-275E40C53791}" type="presParOf" srcId="{47FDEA1D-AA3C-4847-88BB-5536637606E5}" destId="{B193BAFB-D0BE-BA48-90D0-8962F167B9A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D6E16D-76ED-CD43-949B-2ECFA54C9676}" type="doc">
      <dgm:prSet loTypeId="urn:microsoft.com/office/officeart/2005/8/layout/cycle7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2A6D6783-521B-9E4D-8F35-542E444833A1}">
      <dgm:prSet phldrT="[Текст]"/>
      <dgm:spPr/>
      <dgm:t>
        <a:bodyPr/>
        <a:lstStyle/>
        <a:p>
          <a:r>
            <a:rPr lang="en-US" dirty="0"/>
            <a:t>Time2Market</a:t>
          </a:r>
          <a:endParaRPr lang="ru-RU" dirty="0"/>
        </a:p>
      </dgm:t>
    </dgm:pt>
    <dgm:pt modelId="{D0FE6E32-3C65-2B46-A081-67C671E2E7ED}" type="parTrans" cxnId="{ED42E3A6-8178-7348-8ABF-FACD0EE2AD0B}">
      <dgm:prSet/>
      <dgm:spPr/>
      <dgm:t>
        <a:bodyPr/>
        <a:lstStyle/>
        <a:p>
          <a:endParaRPr lang="ru-RU"/>
        </a:p>
      </dgm:t>
    </dgm:pt>
    <dgm:pt modelId="{4FEA9D27-A11C-874B-B7E2-5B8CF5CCF454}" type="sibTrans" cxnId="{ED42E3A6-8178-7348-8ABF-FACD0EE2AD0B}">
      <dgm:prSet/>
      <dgm:spPr/>
      <dgm:t>
        <a:bodyPr/>
        <a:lstStyle/>
        <a:p>
          <a:endParaRPr lang="ru-RU"/>
        </a:p>
      </dgm:t>
    </dgm:pt>
    <dgm:pt modelId="{EDF0E89B-53CB-7842-9815-772D693E7BE2}">
      <dgm:prSet phldrT="[Текст]"/>
      <dgm:spPr/>
      <dgm:t>
        <a:bodyPr/>
        <a:lstStyle/>
        <a:p>
          <a:r>
            <a:rPr lang="en-US" dirty="0"/>
            <a:t>Quality</a:t>
          </a:r>
          <a:endParaRPr lang="ru-RU" dirty="0"/>
        </a:p>
      </dgm:t>
    </dgm:pt>
    <dgm:pt modelId="{C120D451-E8E1-B244-A528-A5A96BA2365B}" type="parTrans" cxnId="{1781E2DF-3056-6746-B009-EB14D2B0A3B4}">
      <dgm:prSet/>
      <dgm:spPr/>
      <dgm:t>
        <a:bodyPr/>
        <a:lstStyle/>
        <a:p>
          <a:endParaRPr lang="ru-RU"/>
        </a:p>
      </dgm:t>
    </dgm:pt>
    <dgm:pt modelId="{3363CAA1-3996-3E42-8D32-B36193D91735}" type="sibTrans" cxnId="{1781E2DF-3056-6746-B009-EB14D2B0A3B4}">
      <dgm:prSet/>
      <dgm:spPr/>
      <dgm:t>
        <a:bodyPr/>
        <a:lstStyle/>
        <a:p>
          <a:endParaRPr lang="ru-RU"/>
        </a:p>
      </dgm:t>
    </dgm:pt>
    <dgm:pt modelId="{DD7ACA09-BB24-4E46-8F0B-F398634E8D26}">
      <dgm:prSet phldrT="[Текст]"/>
      <dgm:spPr/>
      <dgm:t>
        <a:bodyPr/>
        <a:lstStyle/>
        <a:p>
          <a:r>
            <a:rPr lang="en-US" dirty="0"/>
            <a:t>Cost</a:t>
          </a:r>
          <a:endParaRPr lang="ru-RU" dirty="0"/>
        </a:p>
      </dgm:t>
    </dgm:pt>
    <dgm:pt modelId="{0670A413-6893-1B4C-AFE3-D69E675D6168}" type="parTrans" cxnId="{645B4905-0690-9341-8982-16BB74B04115}">
      <dgm:prSet/>
      <dgm:spPr/>
      <dgm:t>
        <a:bodyPr/>
        <a:lstStyle/>
        <a:p>
          <a:endParaRPr lang="ru-RU"/>
        </a:p>
      </dgm:t>
    </dgm:pt>
    <dgm:pt modelId="{BB7D6F2B-E533-764D-903F-305405CE031F}" type="sibTrans" cxnId="{645B4905-0690-9341-8982-16BB74B04115}">
      <dgm:prSet/>
      <dgm:spPr/>
      <dgm:t>
        <a:bodyPr/>
        <a:lstStyle/>
        <a:p>
          <a:endParaRPr lang="ru-RU"/>
        </a:p>
      </dgm:t>
    </dgm:pt>
    <dgm:pt modelId="{CAC0CFDB-3747-FD43-8D6B-427C51433FA7}" type="pres">
      <dgm:prSet presAssocID="{E8D6E16D-76ED-CD43-949B-2ECFA54C9676}" presName="Name0" presStyleCnt="0">
        <dgm:presLayoutVars>
          <dgm:dir/>
          <dgm:resizeHandles val="exact"/>
        </dgm:presLayoutVars>
      </dgm:prSet>
      <dgm:spPr/>
    </dgm:pt>
    <dgm:pt modelId="{6C093024-6E5E-384B-B8CA-A90DE1F3A54C}" type="pres">
      <dgm:prSet presAssocID="{2A6D6783-521B-9E4D-8F35-542E444833A1}" presName="node" presStyleLbl="node1" presStyleIdx="0" presStyleCnt="3">
        <dgm:presLayoutVars>
          <dgm:bulletEnabled val="1"/>
        </dgm:presLayoutVars>
      </dgm:prSet>
      <dgm:spPr/>
    </dgm:pt>
    <dgm:pt modelId="{4C49D1F9-6A1F-F74E-B446-DC9F59A3F82E}" type="pres">
      <dgm:prSet presAssocID="{4FEA9D27-A11C-874B-B7E2-5B8CF5CCF454}" presName="sibTrans" presStyleLbl="sibTrans2D1" presStyleIdx="0" presStyleCnt="3"/>
      <dgm:spPr/>
    </dgm:pt>
    <dgm:pt modelId="{7852D392-D41E-9441-AAD2-320398AA4DEE}" type="pres">
      <dgm:prSet presAssocID="{4FEA9D27-A11C-874B-B7E2-5B8CF5CCF454}" presName="connectorText" presStyleLbl="sibTrans2D1" presStyleIdx="0" presStyleCnt="3"/>
      <dgm:spPr/>
    </dgm:pt>
    <dgm:pt modelId="{493C29BC-C034-0842-9589-33DF091CAEC0}" type="pres">
      <dgm:prSet presAssocID="{EDF0E89B-53CB-7842-9815-772D693E7BE2}" presName="node" presStyleLbl="node1" presStyleIdx="1" presStyleCnt="3">
        <dgm:presLayoutVars>
          <dgm:bulletEnabled val="1"/>
        </dgm:presLayoutVars>
      </dgm:prSet>
      <dgm:spPr/>
    </dgm:pt>
    <dgm:pt modelId="{4001404E-DAD8-F44D-BC31-1E8E7F7319C1}" type="pres">
      <dgm:prSet presAssocID="{3363CAA1-3996-3E42-8D32-B36193D91735}" presName="sibTrans" presStyleLbl="sibTrans2D1" presStyleIdx="1" presStyleCnt="3"/>
      <dgm:spPr/>
    </dgm:pt>
    <dgm:pt modelId="{2F29B8BE-86E7-0F45-8930-79A0E174302A}" type="pres">
      <dgm:prSet presAssocID="{3363CAA1-3996-3E42-8D32-B36193D91735}" presName="connectorText" presStyleLbl="sibTrans2D1" presStyleIdx="1" presStyleCnt="3"/>
      <dgm:spPr/>
    </dgm:pt>
    <dgm:pt modelId="{79C60AB4-3172-C447-AB5D-FB21D843E2B1}" type="pres">
      <dgm:prSet presAssocID="{DD7ACA09-BB24-4E46-8F0B-F398634E8D26}" presName="node" presStyleLbl="node1" presStyleIdx="2" presStyleCnt="3">
        <dgm:presLayoutVars>
          <dgm:bulletEnabled val="1"/>
        </dgm:presLayoutVars>
      </dgm:prSet>
      <dgm:spPr/>
    </dgm:pt>
    <dgm:pt modelId="{47FDEA1D-AA3C-4847-88BB-5536637606E5}" type="pres">
      <dgm:prSet presAssocID="{BB7D6F2B-E533-764D-903F-305405CE031F}" presName="sibTrans" presStyleLbl="sibTrans2D1" presStyleIdx="2" presStyleCnt="3"/>
      <dgm:spPr/>
    </dgm:pt>
    <dgm:pt modelId="{B193BAFB-D0BE-BA48-90D0-8962F167B9A8}" type="pres">
      <dgm:prSet presAssocID="{BB7D6F2B-E533-764D-903F-305405CE031F}" presName="connectorText" presStyleLbl="sibTrans2D1" presStyleIdx="2" presStyleCnt="3"/>
      <dgm:spPr/>
    </dgm:pt>
  </dgm:ptLst>
  <dgm:cxnLst>
    <dgm:cxn modelId="{645B4905-0690-9341-8982-16BB74B04115}" srcId="{E8D6E16D-76ED-CD43-949B-2ECFA54C9676}" destId="{DD7ACA09-BB24-4E46-8F0B-F398634E8D26}" srcOrd="2" destOrd="0" parTransId="{0670A413-6893-1B4C-AFE3-D69E675D6168}" sibTransId="{BB7D6F2B-E533-764D-903F-305405CE031F}"/>
    <dgm:cxn modelId="{EE8D213C-50FA-BC46-A5E1-ABA37FFE72DD}" type="presOf" srcId="{EDF0E89B-53CB-7842-9815-772D693E7BE2}" destId="{493C29BC-C034-0842-9589-33DF091CAEC0}" srcOrd="0" destOrd="0" presId="urn:microsoft.com/office/officeart/2005/8/layout/cycle7"/>
    <dgm:cxn modelId="{121E7257-1E40-5148-9DFA-2A9C7B8B01FA}" type="presOf" srcId="{E8D6E16D-76ED-CD43-949B-2ECFA54C9676}" destId="{CAC0CFDB-3747-FD43-8D6B-427C51433FA7}" srcOrd="0" destOrd="0" presId="urn:microsoft.com/office/officeart/2005/8/layout/cycle7"/>
    <dgm:cxn modelId="{53DBD46C-51DE-4942-ACD0-C377059E0348}" type="presOf" srcId="{3363CAA1-3996-3E42-8D32-B36193D91735}" destId="{4001404E-DAD8-F44D-BC31-1E8E7F7319C1}" srcOrd="0" destOrd="0" presId="urn:microsoft.com/office/officeart/2005/8/layout/cycle7"/>
    <dgm:cxn modelId="{A535A375-0570-1048-850D-2A6013950D68}" type="presOf" srcId="{2A6D6783-521B-9E4D-8F35-542E444833A1}" destId="{6C093024-6E5E-384B-B8CA-A90DE1F3A54C}" srcOrd="0" destOrd="0" presId="urn:microsoft.com/office/officeart/2005/8/layout/cycle7"/>
    <dgm:cxn modelId="{2B6AC384-8EAC-4C4B-AF13-D5F53B55E9CB}" type="presOf" srcId="{4FEA9D27-A11C-874B-B7E2-5B8CF5CCF454}" destId="{4C49D1F9-6A1F-F74E-B446-DC9F59A3F82E}" srcOrd="0" destOrd="0" presId="urn:microsoft.com/office/officeart/2005/8/layout/cycle7"/>
    <dgm:cxn modelId="{28E3558D-DE9E-7549-895C-9F0BB7544486}" type="presOf" srcId="{4FEA9D27-A11C-874B-B7E2-5B8CF5CCF454}" destId="{7852D392-D41E-9441-AAD2-320398AA4DEE}" srcOrd="1" destOrd="0" presId="urn:microsoft.com/office/officeart/2005/8/layout/cycle7"/>
    <dgm:cxn modelId="{08B0A997-86C6-C046-9E11-08620EB542C2}" type="presOf" srcId="{3363CAA1-3996-3E42-8D32-B36193D91735}" destId="{2F29B8BE-86E7-0F45-8930-79A0E174302A}" srcOrd="1" destOrd="0" presId="urn:microsoft.com/office/officeart/2005/8/layout/cycle7"/>
    <dgm:cxn modelId="{29E1E799-CE1C-A34B-B6F6-DED35087FC8F}" type="presOf" srcId="{BB7D6F2B-E533-764D-903F-305405CE031F}" destId="{47FDEA1D-AA3C-4847-88BB-5536637606E5}" srcOrd="0" destOrd="0" presId="urn:microsoft.com/office/officeart/2005/8/layout/cycle7"/>
    <dgm:cxn modelId="{ED42E3A6-8178-7348-8ABF-FACD0EE2AD0B}" srcId="{E8D6E16D-76ED-CD43-949B-2ECFA54C9676}" destId="{2A6D6783-521B-9E4D-8F35-542E444833A1}" srcOrd="0" destOrd="0" parTransId="{D0FE6E32-3C65-2B46-A081-67C671E2E7ED}" sibTransId="{4FEA9D27-A11C-874B-B7E2-5B8CF5CCF454}"/>
    <dgm:cxn modelId="{E8C3F6B2-355D-9742-BB62-4AA4AA4C9B43}" type="presOf" srcId="{DD7ACA09-BB24-4E46-8F0B-F398634E8D26}" destId="{79C60AB4-3172-C447-AB5D-FB21D843E2B1}" srcOrd="0" destOrd="0" presId="urn:microsoft.com/office/officeart/2005/8/layout/cycle7"/>
    <dgm:cxn modelId="{A83379B7-94D4-D344-985F-456CFBE3E7DA}" type="presOf" srcId="{BB7D6F2B-E533-764D-903F-305405CE031F}" destId="{B193BAFB-D0BE-BA48-90D0-8962F167B9A8}" srcOrd="1" destOrd="0" presId="urn:microsoft.com/office/officeart/2005/8/layout/cycle7"/>
    <dgm:cxn modelId="{1781E2DF-3056-6746-B009-EB14D2B0A3B4}" srcId="{E8D6E16D-76ED-CD43-949B-2ECFA54C9676}" destId="{EDF0E89B-53CB-7842-9815-772D693E7BE2}" srcOrd="1" destOrd="0" parTransId="{C120D451-E8E1-B244-A528-A5A96BA2365B}" sibTransId="{3363CAA1-3996-3E42-8D32-B36193D91735}"/>
    <dgm:cxn modelId="{6892DAC8-C06F-7C4F-A472-A69AA73126FF}" type="presParOf" srcId="{CAC0CFDB-3747-FD43-8D6B-427C51433FA7}" destId="{6C093024-6E5E-384B-B8CA-A90DE1F3A54C}" srcOrd="0" destOrd="0" presId="urn:microsoft.com/office/officeart/2005/8/layout/cycle7"/>
    <dgm:cxn modelId="{FF6F528F-9D9A-0645-93F2-34FD87808FC9}" type="presParOf" srcId="{CAC0CFDB-3747-FD43-8D6B-427C51433FA7}" destId="{4C49D1F9-6A1F-F74E-B446-DC9F59A3F82E}" srcOrd="1" destOrd="0" presId="urn:microsoft.com/office/officeart/2005/8/layout/cycle7"/>
    <dgm:cxn modelId="{0D92D9BC-AF01-5F4A-9D5B-EEC12B11C8F6}" type="presParOf" srcId="{4C49D1F9-6A1F-F74E-B446-DC9F59A3F82E}" destId="{7852D392-D41E-9441-AAD2-320398AA4DEE}" srcOrd="0" destOrd="0" presId="urn:microsoft.com/office/officeart/2005/8/layout/cycle7"/>
    <dgm:cxn modelId="{52421D84-86B8-024C-B8F3-4B122289E41A}" type="presParOf" srcId="{CAC0CFDB-3747-FD43-8D6B-427C51433FA7}" destId="{493C29BC-C034-0842-9589-33DF091CAEC0}" srcOrd="2" destOrd="0" presId="urn:microsoft.com/office/officeart/2005/8/layout/cycle7"/>
    <dgm:cxn modelId="{92D8CAFD-A121-634B-9075-98F2CC2B114E}" type="presParOf" srcId="{CAC0CFDB-3747-FD43-8D6B-427C51433FA7}" destId="{4001404E-DAD8-F44D-BC31-1E8E7F7319C1}" srcOrd="3" destOrd="0" presId="urn:microsoft.com/office/officeart/2005/8/layout/cycle7"/>
    <dgm:cxn modelId="{5A33684F-0630-9A4F-9452-BCB825771E37}" type="presParOf" srcId="{4001404E-DAD8-F44D-BC31-1E8E7F7319C1}" destId="{2F29B8BE-86E7-0F45-8930-79A0E174302A}" srcOrd="0" destOrd="0" presId="urn:microsoft.com/office/officeart/2005/8/layout/cycle7"/>
    <dgm:cxn modelId="{5476F393-F60B-844E-92E2-D9723A4FD0D8}" type="presParOf" srcId="{CAC0CFDB-3747-FD43-8D6B-427C51433FA7}" destId="{79C60AB4-3172-C447-AB5D-FB21D843E2B1}" srcOrd="4" destOrd="0" presId="urn:microsoft.com/office/officeart/2005/8/layout/cycle7"/>
    <dgm:cxn modelId="{E6FF1CBC-0D2F-9643-914B-C61193A5A8A7}" type="presParOf" srcId="{CAC0CFDB-3747-FD43-8D6B-427C51433FA7}" destId="{47FDEA1D-AA3C-4847-88BB-5536637606E5}" srcOrd="5" destOrd="0" presId="urn:microsoft.com/office/officeart/2005/8/layout/cycle7"/>
    <dgm:cxn modelId="{3BB594FC-85A6-B545-BB15-275E40C53791}" type="presParOf" srcId="{47FDEA1D-AA3C-4847-88BB-5536637606E5}" destId="{B193BAFB-D0BE-BA48-90D0-8962F167B9A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D6E16D-76ED-CD43-949B-2ECFA54C9676}" type="doc">
      <dgm:prSet loTypeId="urn:microsoft.com/office/officeart/2005/8/layout/cycle7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2A6D6783-521B-9E4D-8F35-542E444833A1}">
      <dgm:prSet phldrT="[Текст]"/>
      <dgm:spPr/>
      <dgm:t>
        <a:bodyPr/>
        <a:lstStyle/>
        <a:p>
          <a:r>
            <a:rPr lang="en-US" dirty="0"/>
            <a:t>Time2Market</a:t>
          </a:r>
          <a:endParaRPr lang="ru-RU" dirty="0"/>
        </a:p>
      </dgm:t>
    </dgm:pt>
    <dgm:pt modelId="{D0FE6E32-3C65-2B46-A081-67C671E2E7ED}" type="parTrans" cxnId="{ED42E3A6-8178-7348-8ABF-FACD0EE2AD0B}">
      <dgm:prSet/>
      <dgm:spPr/>
      <dgm:t>
        <a:bodyPr/>
        <a:lstStyle/>
        <a:p>
          <a:endParaRPr lang="ru-RU"/>
        </a:p>
      </dgm:t>
    </dgm:pt>
    <dgm:pt modelId="{4FEA9D27-A11C-874B-B7E2-5B8CF5CCF454}" type="sibTrans" cxnId="{ED42E3A6-8178-7348-8ABF-FACD0EE2AD0B}">
      <dgm:prSet/>
      <dgm:spPr/>
      <dgm:t>
        <a:bodyPr/>
        <a:lstStyle/>
        <a:p>
          <a:endParaRPr lang="ru-RU"/>
        </a:p>
      </dgm:t>
    </dgm:pt>
    <dgm:pt modelId="{EDF0E89B-53CB-7842-9815-772D693E7BE2}">
      <dgm:prSet phldrT="[Текст]"/>
      <dgm:spPr/>
      <dgm:t>
        <a:bodyPr/>
        <a:lstStyle/>
        <a:p>
          <a:r>
            <a:rPr lang="en-US" dirty="0"/>
            <a:t>Quality</a:t>
          </a:r>
          <a:endParaRPr lang="ru-RU" dirty="0"/>
        </a:p>
      </dgm:t>
    </dgm:pt>
    <dgm:pt modelId="{C120D451-E8E1-B244-A528-A5A96BA2365B}" type="parTrans" cxnId="{1781E2DF-3056-6746-B009-EB14D2B0A3B4}">
      <dgm:prSet/>
      <dgm:spPr/>
      <dgm:t>
        <a:bodyPr/>
        <a:lstStyle/>
        <a:p>
          <a:endParaRPr lang="ru-RU"/>
        </a:p>
      </dgm:t>
    </dgm:pt>
    <dgm:pt modelId="{3363CAA1-3996-3E42-8D32-B36193D91735}" type="sibTrans" cxnId="{1781E2DF-3056-6746-B009-EB14D2B0A3B4}">
      <dgm:prSet/>
      <dgm:spPr/>
      <dgm:t>
        <a:bodyPr/>
        <a:lstStyle/>
        <a:p>
          <a:endParaRPr lang="ru-RU"/>
        </a:p>
      </dgm:t>
    </dgm:pt>
    <dgm:pt modelId="{DD7ACA09-BB24-4E46-8F0B-F398634E8D26}">
      <dgm:prSet phldrT="[Текст]"/>
      <dgm:spPr/>
      <dgm:t>
        <a:bodyPr/>
        <a:lstStyle/>
        <a:p>
          <a:r>
            <a:rPr lang="en-US" dirty="0"/>
            <a:t>Cost</a:t>
          </a:r>
          <a:endParaRPr lang="ru-RU" dirty="0"/>
        </a:p>
      </dgm:t>
    </dgm:pt>
    <dgm:pt modelId="{0670A413-6893-1B4C-AFE3-D69E675D6168}" type="parTrans" cxnId="{645B4905-0690-9341-8982-16BB74B04115}">
      <dgm:prSet/>
      <dgm:spPr/>
      <dgm:t>
        <a:bodyPr/>
        <a:lstStyle/>
        <a:p>
          <a:endParaRPr lang="ru-RU"/>
        </a:p>
      </dgm:t>
    </dgm:pt>
    <dgm:pt modelId="{BB7D6F2B-E533-764D-903F-305405CE031F}" type="sibTrans" cxnId="{645B4905-0690-9341-8982-16BB74B04115}">
      <dgm:prSet/>
      <dgm:spPr/>
      <dgm:t>
        <a:bodyPr/>
        <a:lstStyle/>
        <a:p>
          <a:endParaRPr lang="ru-RU"/>
        </a:p>
      </dgm:t>
    </dgm:pt>
    <dgm:pt modelId="{CAC0CFDB-3747-FD43-8D6B-427C51433FA7}" type="pres">
      <dgm:prSet presAssocID="{E8D6E16D-76ED-CD43-949B-2ECFA54C9676}" presName="Name0" presStyleCnt="0">
        <dgm:presLayoutVars>
          <dgm:dir/>
          <dgm:resizeHandles val="exact"/>
        </dgm:presLayoutVars>
      </dgm:prSet>
      <dgm:spPr/>
    </dgm:pt>
    <dgm:pt modelId="{6C093024-6E5E-384B-B8CA-A90DE1F3A54C}" type="pres">
      <dgm:prSet presAssocID="{2A6D6783-521B-9E4D-8F35-542E444833A1}" presName="node" presStyleLbl="node1" presStyleIdx="0" presStyleCnt="3">
        <dgm:presLayoutVars>
          <dgm:bulletEnabled val="1"/>
        </dgm:presLayoutVars>
      </dgm:prSet>
      <dgm:spPr/>
    </dgm:pt>
    <dgm:pt modelId="{4C49D1F9-6A1F-F74E-B446-DC9F59A3F82E}" type="pres">
      <dgm:prSet presAssocID="{4FEA9D27-A11C-874B-B7E2-5B8CF5CCF454}" presName="sibTrans" presStyleLbl="sibTrans2D1" presStyleIdx="0" presStyleCnt="3"/>
      <dgm:spPr/>
    </dgm:pt>
    <dgm:pt modelId="{7852D392-D41E-9441-AAD2-320398AA4DEE}" type="pres">
      <dgm:prSet presAssocID="{4FEA9D27-A11C-874B-B7E2-5B8CF5CCF454}" presName="connectorText" presStyleLbl="sibTrans2D1" presStyleIdx="0" presStyleCnt="3"/>
      <dgm:spPr/>
    </dgm:pt>
    <dgm:pt modelId="{493C29BC-C034-0842-9589-33DF091CAEC0}" type="pres">
      <dgm:prSet presAssocID="{EDF0E89B-53CB-7842-9815-772D693E7BE2}" presName="node" presStyleLbl="node1" presStyleIdx="1" presStyleCnt="3">
        <dgm:presLayoutVars>
          <dgm:bulletEnabled val="1"/>
        </dgm:presLayoutVars>
      </dgm:prSet>
      <dgm:spPr/>
    </dgm:pt>
    <dgm:pt modelId="{4001404E-DAD8-F44D-BC31-1E8E7F7319C1}" type="pres">
      <dgm:prSet presAssocID="{3363CAA1-3996-3E42-8D32-B36193D91735}" presName="sibTrans" presStyleLbl="sibTrans2D1" presStyleIdx="1" presStyleCnt="3"/>
      <dgm:spPr/>
    </dgm:pt>
    <dgm:pt modelId="{2F29B8BE-86E7-0F45-8930-79A0E174302A}" type="pres">
      <dgm:prSet presAssocID="{3363CAA1-3996-3E42-8D32-B36193D91735}" presName="connectorText" presStyleLbl="sibTrans2D1" presStyleIdx="1" presStyleCnt="3"/>
      <dgm:spPr/>
    </dgm:pt>
    <dgm:pt modelId="{79C60AB4-3172-C447-AB5D-FB21D843E2B1}" type="pres">
      <dgm:prSet presAssocID="{DD7ACA09-BB24-4E46-8F0B-F398634E8D26}" presName="node" presStyleLbl="node1" presStyleIdx="2" presStyleCnt="3">
        <dgm:presLayoutVars>
          <dgm:bulletEnabled val="1"/>
        </dgm:presLayoutVars>
      </dgm:prSet>
      <dgm:spPr/>
    </dgm:pt>
    <dgm:pt modelId="{47FDEA1D-AA3C-4847-88BB-5536637606E5}" type="pres">
      <dgm:prSet presAssocID="{BB7D6F2B-E533-764D-903F-305405CE031F}" presName="sibTrans" presStyleLbl="sibTrans2D1" presStyleIdx="2" presStyleCnt="3"/>
      <dgm:spPr/>
    </dgm:pt>
    <dgm:pt modelId="{B193BAFB-D0BE-BA48-90D0-8962F167B9A8}" type="pres">
      <dgm:prSet presAssocID="{BB7D6F2B-E533-764D-903F-305405CE031F}" presName="connectorText" presStyleLbl="sibTrans2D1" presStyleIdx="2" presStyleCnt="3"/>
      <dgm:spPr/>
    </dgm:pt>
  </dgm:ptLst>
  <dgm:cxnLst>
    <dgm:cxn modelId="{645B4905-0690-9341-8982-16BB74B04115}" srcId="{E8D6E16D-76ED-CD43-949B-2ECFA54C9676}" destId="{DD7ACA09-BB24-4E46-8F0B-F398634E8D26}" srcOrd="2" destOrd="0" parTransId="{0670A413-6893-1B4C-AFE3-D69E675D6168}" sibTransId="{BB7D6F2B-E533-764D-903F-305405CE031F}"/>
    <dgm:cxn modelId="{EE8D213C-50FA-BC46-A5E1-ABA37FFE72DD}" type="presOf" srcId="{EDF0E89B-53CB-7842-9815-772D693E7BE2}" destId="{493C29BC-C034-0842-9589-33DF091CAEC0}" srcOrd="0" destOrd="0" presId="urn:microsoft.com/office/officeart/2005/8/layout/cycle7"/>
    <dgm:cxn modelId="{121E7257-1E40-5148-9DFA-2A9C7B8B01FA}" type="presOf" srcId="{E8D6E16D-76ED-CD43-949B-2ECFA54C9676}" destId="{CAC0CFDB-3747-FD43-8D6B-427C51433FA7}" srcOrd="0" destOrd="0" presId="urn:microsoft.com/office/officeart/2005/8/layout/cycle7"/>
    <dgm:cxn modelId="{53DBD46C-51DE-4942-ACD0-C377059E0348}" type="presOf" srcId="{3363CAA1-3996-3E42-8D32-B36193D91735}" destId="{4001404E-DAD8-F44D-BC31-1E8E7F7319C1}" srcOrd="0" destOrd="0" presId="urn:microsoft.com/office/officeart/2005/8/layout/cycle7"/>
    <dgm:cxn modelId="{A535A375-0570-1048-850D-2A6013950D68}" type="presOf" srcId="{2A6D6783-521B-9E4D-8F35-542E444833A1}" destId="{6C093024-6E5E-384B-B8CA-A90DE1F3A54C}" srcOrd="0" destOrd="0" presId="urn:microsoft.com/office/officeart/2005/8/layout/cycle7"/>
    <dgm:cxn modelId="{2B6AC384-8EAC-4C4B-AF13-D5F53B55E9CB}" type="presOf" srcId="{4FEA9D27-A11C-874B-B7E2-5B8CF5CCF454}" destId="{4C49D1F9-6A1F-F74E-B446-DC9F59A3F82E}" srcOrd="0" destOrd="0" presId="urn:microsoft.com/office/officeart/2005/8/layout/cycle7"/>
    <dgm:cxn modelId="{28E3558D-DE9E-7549-895C-9F0BB7544486}" type="presOf" srcId="{4FEA9D27-A11C-874B-B7E2-5B8CF5CCF454}" destId="{7852D392-D41E-9441-AAD2-320398AA4DEE}" srcOrd="1" destOrd="0" presId="urn:microsoft.com/office/officeart/2005/8/layout/cycle7"/>
    <dgm:cxn modelId="{08B0A997-86C6-C046-9E11-08620EB542C2}" type="presOf" srcId="{3363CAA1-3996-3E42-8D32-B36193D91735}" destId="{2F29B8BE-86E7-0F45-8930-79A0E174302A}" srcOrd="1" destOrd="0" presId="urn:microsoft.com/office/officeart/2005/8/layout/cycle7"/>
    <dgm:cxn modelId="{29E1E799-CE1C-A34B-B6F6-DED35087FC8F}" type="presOf" srcId="{BB7D6F2B-E533-764D-903F-305405CE031F}" destId="{47FDEA1D-AA3C-4847-88BB-5536637606E5}" srcOrd="0" destOrd="0" presId="urn:microsoft.com/office/officeart/2005/8/layout/cycle7"/>
    <dgm:cxn modelId="{ED42E3A6-8178-7348-8ABF-FACD0EE2AD0B}" srcId="{E8D6E16D-76ED-CD43-949B-2ECFA54C9676}" destId="{2A6D6783-521B-9E4D-8F35-542E444833A1}" srcOrd="0" destOrd="0" parTransId="{D0FE6E32-3C65-2B46-A081-67C671E2E7ED}" sibTransId="{4FEA9D27-A11C-874B-B7E2-5B8CF5CCF454}"/>
    <dgm:cxn modelId="{E8C3F6B2-355D-9742-BB62-4AA4AA4C9B43}" type="presOf" srcId="{DD7ACA09-BB24-4E46-8F0B-F398634E8D26}" destId="{79C60AB4-3172-C447-AB5D-FB21D843E2B1}" srcOrd="0" destOrd="0" presId="urn:microsoft.com/office/officeart/2005/8/layout/cycle7"/>
    <dgm:cxn modelId="{A83379B7-94D4-D344-985F-456CFBE3E7DA}" type="presOf" srcId="{BB7D6F2B-E533-764D-903F-305405CE031F}" destId="{B193BAFB-D0BE-BA48-90D0-8962F167B9A8}" srcOrd="1" destOrd="0" presId="urn:microsoft.com/office/officeart/2005/8/layout/cycle7"/>
    <dgm:cxn modelId="{1781E2DF-3056-6746-B009-EB14D2B0A3B4}" srcId="{E8D6E16D-76ED-CD43-949B-2ECFA54C9676}" destId="{EDF0E89B-53CB-7842-9815-772D693E7BE2}" srcOrd="1" destOrd="0" parTransId="{C120D451-E8E1-B244-A528-A5A96BA2365B}" sibTransId="{3363CAA1-3996-3E42-8D32-B36193D91735}"/>
    <dgm:cxn modelId="{6892DAC8-C06F-7C4F-A472-A69AA73126FF}" type="presParOf" srcId="{CAC0CFDB-3747-FD43-8D6B-427C51433FA7}" destId="{6C093024-6E5E-384B-B8CA-A90DE1F3A54C}" srcOrd="0" destOrd="0" presId="urn:microsoft.com/office/officeart/2005/8/layout/cycle7"/>
    <dgm:cxn modelId="{FF6F528F-9D9A-0645-93F2-34FD87808FC9}" type="presParOf" srcId="{CAC0CFDB-3747-FD43-8D6B-427C51433FA7}" destId="{4C49D1F9-6A1F-F74E-B446-DC9F59A3F82E}" srcOrd="1" destOrd="0" presId="urn:microsoft.com/office/officeart/2005/8/layout/cycle7"/>
    <dgm:cxn modelId="{0D92D9BC-AF01-5F4A-9D5B-EEC12B11C8F6}" type="presParOf" srcId="{4C49D1F9-6A1F-F74E-B446-DC9F59A3F82E}" destId="{7852D392-D41E-9441-AAD2-320398AA4DEE}" srcOrd="0" destOrd="0" presId="urn:microsoft.com/office/officeart/2005/8/layout/cycle7"/>
    <dgm:cxn modelId="{52421D84-86B8-024C-B8F3-4B122289E41A}" type="presParOf" srcId="{CAC0CFDB-3747-FD43-8D6B-427C51433FA7}" destId="{493C29BC-C034-0842-9589-33DF091CAEC0}" srcOrd="2" destOrd="0" presId="urn:microsoft.com/office/officeart/2005/8/layout/cycle7"/>
    <dgm:cxn modelId="{92D8CAFD-A121-634B-9075-98F2CC2B114E}" type="presParOf" srcId="{CAC0CFDB-3747-FD43-8D6B-427C51433FA7}" destId="{4001404E-DAD8-F44D-BC31-1E8E7F7319C1}" srcOrd="3" destOrd="0" presId="urn:microsoft.com/office/officeart/2005/8/layout/cycle7"/>
    <dgm:cxn modelId="{5A33684F-0630-9A4F-9452-BCB825771E37}" type="presParOf" srcId="{4001404E-DAD8-F44D-BC31-1E8E7F7319C1}" destId="{2F29B8BE-86E7-0F45-8930-79A0E174302A}" srcOrd="0" destOrd="0" presId="urn:microsoft.com/office/officeart/2005/8/layout/cycle7"/>
    <dgm:cxn modelId="{5476F393-F60B-844E-92E2-D9723A4FD0D8}" type="presParOf" srcId="{CAC0CFDB-3747-FD43-8D6B-427C51433FA7}" destId="{79C60AB4-3172-C447-AB5D-FB21D843E2B1}" srcOrd="4" destOrd="0" presId="urn:microsoft.com/office/officeart/2005/8/layout/cycle7"/>
    <dgm:cxn modelId="{E6FF1CBC-0D2F-9643-914B-C61193A5A8A7}" type="presParOf" srcId="{CAC0CFDB-3747-FD43-8D6B-427C51433FA7}" destId="{47FDEA1D-AA3C-4847-88BB-5536637606E5}" srcOrd="5" destOrd="0" presId="urn:microsoft.com/office/officeart/2005/8/layout/cycle7"/>
    <dgm:cxn modelId="{3BB594FC-85A6-B545-BB15-275E40C53791}" type="presParOf" srcId="{47FDEA1D-AA3C-4847-88BB-5536637606E5}" destId="{B193BAFB-D0BE-BA48-90D0-8962F167B9A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8124DD-9E39-A74C-840E-CDAC7DC29B70}" type="doc">
      <dgm:prSet loTypeId="urn:microsoft.com/office/officeart/2005/8/layout/process1" loCatId="" qsTypeId="urn:microsoft.com/office/officeart/2005/8/quickstyle/simple1" qsCatId="simple" csTypeId="urn:microsoft.com/office/officeart/2005/8/colors/accent4_2" csCatId="accent4" phldr="1"/>
      <dgm:spPr/>
    </dgm:pt>
    <dgm:pt modelId="{CA46F1AC-6D1F-1143-B563-186A3B547CC7}">
      <dgm:prSet phldrT="[Текст]"/>
      <dgm:spPr/>
      <dgm:t>
        <a:bodyPr/>
        <a:lstStyle/>
        <a:p>
          <a:r>
            <a:rPr lang="ru-RU"/>
            <a:t>Стохастический градиентный спуск</a:t>
          </a:r>
          <a:endParaRPr lang="ru-RU" dirty="0"/>
        </a:p>
      </dgm:t>
    </dgm:pt>
    <dgm:pt modelId="{CD3C731F-0AC8-1443-A87E-BDA97380CB76}" type="parTrans" cxnId="{ED422907-4C86-4D47-B057-9C8B8988F34A}">
      <dgm:prSet/>
      <dgm:spPr/>
      <dgm:t>
        <a:bodyPr/>
        <a:lstStyle/>
        <a:p>
          <a:endParaRPr lang="ru-RU"/>
        </a:p>
      </dgm:t>
    </dgm:pt>
    <dgm:pt modelId="{F168AFEB-4F43-0C40-AC6F-59D3B8711E78}" type="sibTrans" cxnId="{ED422907-4C86-4D47-B057-9C8B8988F34A}">
      <dgm:prSet/>
      <dgm:spPr/>
      <dgm:t>
        <a:bodyPr/>
        <a:lstStyle/>
        <a:p>
          <a:endParaRPr lang="ru-RU"/>
        </a:p>
      </dgm:t>
    </dgm:pt>
    <dgm:pt modelId="{E4B36F80-E92F-CE4A-B9DD-F1F154A82B8C}">
      <dgm:prSet phldrT="[Текст]"/>
      <dgm:spPr/>
      <dgm:t>
        <a:bodyPr/>
        <a:lstStyle/>
        <a:p>
          <a:r>
            <a:rPr lang="ru-RU" dirty="0"/>
            <a:t>Пакетный градиентный спуск</a:t>
          </a:r>
        </a:p>
      </dgm:t>
    </dgm:pt>
    <dgm:pt modelId="{4183B099-DA4E-DA45-9B69-8A875450D5D8}" type="parTrans" cxnId="{044C42C4-18A1-DC45-88AF-D13BAEF88CD2}">
      <dgm:prSet/>
      <dgm:spPr/>
      <dgm:t>
        <a:bodyPr/>
        <a:lstStyle/>
        <a:p>
          <a:endParaRPr lang="ru-RU"/>
        </a:p>
      </dgm:t>
    </dgm:pt>
    <dgm:pt modelId="{A0FF0526-6F44-714B-87A9-BC8DDECE6959}" type="sibTrans" cxnId="{044C42C4-18A1-DC45-88AF-D13BAEF88CD2}">
      <dgm:prSet/>
      <dgm:spPr/>
      <dgm:t>
        <a:bodyPr/>
        <a:lstStyle/>
        <a:p>
          <a:endParaRPr lang="ru-RU"/>
        </a:p>
      </dgm:t>
    </dgm:pt>
    <dgm:pt modelId="{D9C219BB-9988-DE40-B957-ABE577FC280B}">
      <dgm:prSet phldrT="[Текст]"/>
      <dgm:spPr/>
      <dgm:t>
        <a:bodyPr/>
        <a:lstStyle/>
        <a:p>
          <a:r>
            <a:rPr lang="ru-RU" dirty="0"/>
            <a:t>Дорогая итерация</a:t>
          </a:r>
        </a:p>
      </dgm:t>
    </dgm:pt>
    <dgm:pt modelId="{4315B957-A5A0-8848-96C7-BC47BD4B4753}" type="parTrans" cxnId="{FA4300B1-8993-E548-9C91-0885F83BF752}">
      <dgm:prSet/>
      <dgm:spPr/>
      <dgm:t>
        <a:bodyPr/>
        <a:lstStyle/>
        <a:p>
          <a:endParaRPr lang="ru-RU"/>
        </a:p>
      </dgm:t>
    </dgm:pt>
    <dgm:pt modelId="{32D55229-D58E-2046-A89A-348818CA66DD}" type="sibTrans" cxnId="{FA4300B1-8993-E548-9C91-0885F83BF752}">
      <dgm:prSet/>
      <dgm:spPr/>
      <dgm:t>
        <a:bodyPr/>
        <a:lstStyle/>
        <a:p>
          <a:endParaRPr lang="ru-RU"/>
        </a:p>
      </dgm:t>
    </dgm:pt>
    <dgm:pt modelId="{6D0F7EB3-D326-D848-93C2-BA08568332CC}">
      <dgm:prSet phldrT="[Текст]"/>
      <dgm:spPr/>
      <dgm:t>
        <a:bodyPr/>
        <a:lstStyle/>
        <a:p>
          <a:r>
            <a:rPr lang="ru-RU" dirty="0"/>
            <a:t>Итераций мало</a:t>
          </a:r>
        </a:p>
      </dgm:t>
    </dgm:pt>
    <dgm:pt modelId="{58350E8E-D80F-3045-AFA9-481139FA56B0}" type="parTrans" cxnId="{000CFB9F-B683-BE49-86F7-6496F9E33827}">
      <dgm:prSet/>
      <dgm:spPr/>
      <dgm:t>
        <a:bodyPr/>
        <a:lstStyle/>
        <a:p>
          <a:endParaRPr lang="ru-RU"/>
        </a:p>
      </dgm:t>
    </dgm:pt>
    <dgm:pt modelId="{1E579B76-61FC-4144-92A6-047BE3A6E28F}" type="sibTrans" cxnId="{000CFB9F-B683-BE49-86F7-6496F9E33827}">
      <dgm:prSet/>
      <dgm:spPr/>
      <dgm:t>
        <a:bodyPr/>
        <a:lstStyle/>
        <a:p>
          <a:endParaRPr lang="ru-RU"/>
        </a:p>
      </dgm:t>
    </dgm:pt>
    <dgm:pt modelId="{D510FD3A-CD2E-9341-BFD1-0376A2690347}">
      <dgm:prSet phldrT="[Текст]"/>
      <dgm:spPr/>
      <dgm:t>
        <a:bodyPr/>
        <a:lstStyle/>
        <a:p>
          <a:r>
            <a:rPr lang="ru-RU" dirty="0"/>
            <a:t>Больше пакет </a:t>
          </a:r>
          <a:r>
            <a:rPr lang="mr-IN" dirty="0"/>
            <a:t>–</a:t>
          </a:r>
          <a:r>
            <a:rPr lang="ru-RU" dirty="0"/>
            <a:t> дороже итерация</a:t>
          </a:r>
        </a:p>
      </dgm:t>
    </dgm:pt>
    <dgm:pt modelId="{94E2FD33-F461-2C49-90BF-2B1155FEEBE3}" type="parTrans" cxnId="{BD27934D-BA60-D749-977D-168F2FFA41E9}">
      <dgm:prSet/>
      <dgm:spPr/>
      <dgm:t>
        <a:bodyPr/>
        <a:lstStyle/>
        <a:p>
          <a:endParaRPr lang="ru-RU"/>
        </a:p>
      </dgm:t>
    </dgm:pt>
    <dgm:pt modelId="{EC427FF4-4334-944D-A96A-ED898C7B36EB}" type="sibTrans" cxnId="{BD27934D-BA60-D749-977D-168F2FFA41E9}">
      <dgm:prSet/>
      <dgm:spPr/>
      <dgm:t>
        <a:bodyPr/>
        <a:lstStyle/>
        <a:p>
          <a:endParaRPr lang="ru-RU"/>
        </a:p>
      </dgm:t>
    </dgm:pt>
    <dgm:pt modelId="{8F52433D-4135-024A-9761-BC8D6154793D}">
      <dgm:prSet phldrT="[Текст]"/>
      <dgm:spPr/>
      <dgm:t>
        <a:bodyPr/>
        <a:lstStyle/>
        <a:p>
          <a:r>
            <a:rPr lang="ru-RU" dirty="0"/>
            <a:t>Меньше пакет </a:t>
          </a:r>
          <a:r>
            <a:rPr lang="mr-IN" dirty="0"/>
            <a:t>–</a:t>
          </a:r>
          <a:r>
            <a:rPr lang="ru-RU" dirty="0"/>
            <a:t> больше итераций</a:t>
          </a:r>
        </a:p>
      </dgm:t>
    </dgm:pt>
    <dgm:pt modelId="{3FA44F67-D8B1-4345-8704-B998E383761D}" type="parTrans" cxnId="{A3FF3F02-64DB-C24B-9E8B-ED97B0E0A1CD}">
      <dgm:prSet/>
      <dgm:spPr/>
      <dgm:t>
        <a:bodyPr/>
        <a:lstStyle/>
        <a:p>
          <a:endParaRPr lang="ru-RU"/>
        </a:p>
      </dgm:t>
    </dgm:pt>
    <dgm:pt modelId="{32C345D1-D4FB-214D-BFF6-21A7571D3401}" type="sibTrans" cxnId="{A3FF3F02-64DB-C24B-9E8B-ED97B0E0A1CD}">
      <dgm:prSet/>
      <dgm:spPr/>
      <dgm:t>
        <a:bodyPr/>
        <a:lstStyle/>
        <a:p>
          <a:endParaRPr lang="ru-RU"/>
        </a:p>
      </dgm:t>
    </dgm:pt>
    <dgm:pt modelId="{0457B843-2E0E-2241-A108-BD00E7D47825}">
      <dgm:prSet phldrT="[Текст]"/>
      <dgm:spPr/>
      <dgm:t>
        <a:bodyPr/>
        <a:lstStyle/>
        <a:p>
          <a:r>
            <a:rPr lang="ru-RU" dirty="0"/>
            <a:t>Итерация дешёвая</a:t>
          </a:r>
        </a:p>
      </dgm:t>
    </dgm:pt>
    <dgm:pt modelId="{15EAFF75-0AFE-044B-A4EF-B3E254F97233}" type="parTrans" cxnId="{36DB16DB-C6AC-4A42-A6A0-5D6103617EDD}">
      <dgm:prSet/>
      <dgm:spPr/>
      <dgm:t>
        <a:bodyPr/>
        <a:lstStyle/>
        <a:p>
          <a:endParaRPr lang="ru-RU"/>
        </a:p>
      </dgm:t>
    </dgm:pt>
    <dgm:pt modelId="{40FA5082-293B-794C-8E55-F9D8F49E6516}" type="sibTrans" cxnId="{36DB16DB-C6AC-4A42-A6A0-5D6103617EDD}">
      <dgm:prSet/>
      <dgm:spPr/>
      <dgm:t>
        <a:bodyPr/>
        <a:lstStyle/>
        <a:p>
          <a:endParaRPr lang="ru-RU"/>
        </a:p>
      </dgm:t>
    </dgm:pt>
    <dgm:pt modelId="{BEBEBB3B-08D0-2A49-A6AD-97DC502B954C}">
      <dgm:prSet phldrT="[Текст]"/>
      <dgm:spPr/>
      <dgm:t>
        <a:bodyPr/>
        <a:lstStyle/>
        <a:p>
          <a:r>
            <a:rPr lang="ru-RU" dirty="0"/>
            <a:t>Итераций очень много</a:t>
          </a:r>
        </a:p>
      </dgm:t>
    </dgm:pt>
    <dgm:pt modelId="{AC72FD98-4297-7244-BD3E-B25C8F3AA1DB}" type="parTrans" cxnId="{AA4BAAD8-B4A6-3C4B-83D9-6120020CD622}">
      <dgm:prSet/>
      <dgm:spPr/>
      <dgm:t>
        <a:bodyPr/>
        <a:lstStyle/>
        <a:p>
          <a:endParaRPr lang="ru-RU"/>
        </a:p>
      </dgm:t>
    </dgm:pt>
    <dgm:pt modelId="{CAD85A0B-4528-CC48-A5D0-F9F1B64C93DB}" type="sibTrans" cxnId="{AA4BAAD8-B4A6-3C4B-83D9-6120020CD622}">
      <dgm:prSet/>
      <dgm:spPr/>
      <dgm:t>
        <a:bodyPr/>
        <a:lstStyle/>
        <a:p>
          <a:endParaRPr lang="ru-RU"/>
        </a:p>
      </dgm:t>
    </dgm:pt>
    <dgm:pt modelId="{37C98B7E-C809-4B4E-A6A3-3135D29BF6F7}">
      <dgm:prSet phldrT="[Текст]"/>
      <dgm:spPr/>
      <dgm:t>
        <a:bodyPr/>
        <a:lstStyle/>
        <a:p>
          <a:r>
            <a:rPr lang="ru-RU"/>
            <a:t>Полный </a:t>
          </a:r>
          <a:r>
            <a:rPr lang="ru-RU" dirty="0"/>
            <a:t>градиентный спуск</a:t>
          </a:r>
        </a:p>
      </dgm:t>
    </dgm:pt>
    <dgm:pt modelId="{EB0B1829-4500-6B40-A020-2744BDBE3ADB}" type="parTrans" cxnId="{F1ECD2EF-68D3-CA4E-8464-24BB2D64BB0E}">
      <dgm:prSet/>
      <dgm:spPr/>
      <dgm:t>
        <a:bodyPr/>
        <a:lstStyle/>
        <a:p>
          <a:endParaRPr lang="ru-RU"/>
        </a:p>
      </dgm:t>
    </dgm:pt>
    <dgm:pt modelId="{33BD6AA1-DB0E-1548-82D7-403BBA365B7B}" type="sibTrans" cxnId="{F1ECD2EF-68D3-CA4E-8464-24BB2D64BB0E}">
      <dgm:prSet/>
      <dgm:spPr/>
      <dgm:t>
        <a:bodyPr/>
        <a:lstStyle/>
        <a:p>
          <a:endParaRPr lang="ru-RU"/>
        </a:p>
      </dgm:t>
    </dgm:pt>
    <dgm:pt modelId="{9D8C6DDD-B90A-684D-AC2B-B5344526AE0C}" type="pres">
      <dgm:prSet presAssocID="{7C8124DD-9E39-A74C-840E-CDAC7DC29B70}" presName="Name0" presStyleCnt="0">
        <dgm:presLayoutVars>
          <dgm:dir/>
          <dgm:resizeHandles val="exact"/>
        </dgm:presLayoutVars>
      </dgm:prSet>
      <dgm:spPr/>
    </dgm:pt>
    <dgm:pt modelId="{6E8B5139-F746-B349-80B9-5E8C0E4F8185}" type="pres">
      <dgm:prSet presAssocID="{CA46F1AC-6D1F-1143-B563-186A3B547CC7}" presName="node" presStyleLbl="node1" presStyleIdx="0" presStyleCnt="3">
        <dgm:presLayoutVars>
          <dgm:bulletEnabled val="1"/>
        </dgm:presLayoutVars>
      </dgm:prSet>
      <dgm:spPr/>
    </dgm:pt>
    <dgm:pt modelId="{7AB98B61-5577-0F4B-93B8-5A08DE30D5AD}" type="pres">
      <dgm:prSet presAssocID="{F168AFEB-4F43-0C40-AC6F-59D3B8711E78}" presName="sibTrans" presStyleLbl="sibTrans2D1" presStyleIdx="0" presStyleCnt="2"/>
      <dgm:spPr/>
    </dgm:pt>
    <dgm:pt modelId="{4620A764-4479-A54B-A5FC-4D730EE75979}" type="pres">
      <dgm:prSet presAssocID="{F168AFEB-4F43-0C40-AC6F-59D3B8711E78}" presName="connectorText" presStyleLbl="sibTrans2D1" presStyleIdx="0" presStyleCnt="2"/>
      <dgm:spPr/>
    </dgm:pt>
    <dgm:pt modelId="{8B925592-3E8B-DF4F-8DA9-89924A458514}" type="pres">
      <dgm:prSet presAssocID="{37C98B7E-C809-4B4E-A6A3-3135D29BF6F7}" presName="node" presStyleLbl="node1" presStyleIdx="1" presStyleCnt="3">
        <dgm:presLayoutVars>
          <dgm:bulletEnabled val="1"/>
        </dgm:presLayoutVars>
      </dgm:prSet>
      <dgm:spPr/>
    </dgm:pt>
    <dgm:pt modelId="{926DA791-DAB7-D448-8E1A-70D3A05957F2}" type="pres">
      <dgm:prSet presAssocID="{33BD6AA1-DB0E-1548-82D7-403BBA365B7B}" presName="sibTrans" presStyleLbl="sibTrans2D1" presStyleIdx="1" presStyleCnt="2"/>
      <dgm:spPr/>
    </dgm:pt>
    <dgm:pt modelId="{DF22460C-06EF-2B4F-872F-807DF76F6BA5}" type="pres">
      <dgm:prSet presAssocID="{33BD6AA1-DB0E-1548-82D7-403BBA365B7B}" presName="connectorText" presStyleLbl="sibTrans2D1" presStyleIdx="1" presStyleCnt="2"/>
      <dgm:spPr/>
    </dgm:pt>
    <dgm:pt modelId="{77D0396B-6A38-8747-ACB4-0091E8B08347}" type="pres">
      <dgm:prSet presAssocID="{E4B36F80-E92F-CE4A-B9DD-F1F154A82B8C}" presName="node" presStyleLbl="node1" presStyleIdx="2" presStyleCnt="3">
        <dgm:presLayoutVars>
          <dgm:bulletEnabled val="1"/>
        </dgm:presLayoutVars>
      </dgm:prSet>
      <dgm:spPr/>
    </dgm:pt>
  </dgm:ptLst>
  <dgm:cxnLst>
    <dgm:cxn modelId="{90DDB401-A2DE-E947-ADD8-6847582209FD}" type="presOf" srcId="{CA46F1AC-6D1F-1143-B563-186A3B547CC7}" destId="{6E8B5139-F746-B349-80B9-5E8C0E4F8185}" srcOrd="0" destOrd="0" presId="urn:microsoft.com/office/officeart/2005/8/layout/process1"/>
    <dgm:cxn modelId="{A3FF3F02-64DB-C24B-9E8B-ED97B0E0A1CD}" srcId="{E4B36F80-E92F-CE4A-B9DD-F1F154A82B8C}" destId="{8F52433D-4135-024A-9761-BC8D6154793D}" srcOrd="1" destOrd="0" parTransId="{3FA44F67-D8B1-4345-8704-B998E383761D}" sibTransId="{32C345D1-D4FB-214D-BFF6-21A7571D3401}"/>
    <dgm:cxn modelId="{ED422907-4C86-4D47-B057-9C8B8988F34A}" srcId="{7C8124DD-9E39-A74C-840E-CDAC7DC29B70}" destId="{CA46F1AC-6D1F-1143-B563-186A3B547CC7}" srcOrd="0" destOrd="0" parTransId="{CD3C731F-0AC8-1443-A87E-BDA97380CB76}" sibTransId="{F168AFEB-4F43-0C40-AC6F-59D3B8711E78}"/>
    <dgm:cxn modelId="{A4CB3B0D-C590-324B-B8EF-98886E2D2A08}" type="presOf" srcId="{E4B36F80-E92F-CE4A-B9DD-F1F154A82B8C}" destId="{77D0396B-6A38-8747-ACB4-0091E8B08347}" srcOrd="0" destOrd="0" presId="urn:microsoft.com/office/officeart/2005/8/layout/process1"/>
    <dgm:cxn modelId="{BC34201A-8E11-F44A-9C6D-2D022A58B73D}" type="presOf" srcId="{33BD6AA1-DB0E-1548-82D7-403BBA365B7B}" destId="{926DA791-DAB7-D448-8E1A-70D3A05957F2}" srcOrd="0" destOrd="0" presId="urn:microsoft.com/office/officeart/2005/8/layout/process1"/>
    <dgm:cxn modelId="{9AC3BA1A-3AB4-0C4C-B93A-4A7F5B5F45DD}" type="presOf" srcId="{F168AFEB-4F43-0C40-AC6F-59D3B8711E78}" destId="{4620A764-4479-A54B-A5FC-4D730EE75979}" srcOrd="1" destOrd="0" presId="urn:microsoft.com/office/officeart/2005/8/layout/process1"/>
    <dgm:cxn modelId="{502E5935-F24D-C741-B2A6-A7A20DEE943D}" type="presOf" srcId="{BEBEBB3B-08D0-2A49-A6AD-97DC502B954C}" destId="{6E8B5139-F746-B349-80B9-5E8C0E4F8185}" srcOrd="0" destOrd="2" presId="urn:microsoft.com/office/officeart/2005/8/layout/process1"/>
    <dgm:cxn modelId="{8578AB37-3F8B-1742-9E41-E6B239BEB069}" type="presOf" srcId="{33BD6AA1-DB0E-1548-82D7-403BBA365B7B}" destId="{DF22460C-06EF-2B4F-872F-807DF76F6BA5}" srcOrd="1" destOrd="0" presId="urn:microsoft.com/office/officeart/2005/8/layout/process1"/>
    <dgm:cxn modelId="{BD27934D-BA60-D749-977D-168F2FFA41E9}" srcId="{E4B36F80-E92F-CE4A-B9DD-F1F154A82B8C}" destId="{D510FD3A-CD2E-9341-BFD1-0376A2690347}" srcOrd="0" destOrd="0" parTransId="{94E2FD33-F461-2C49-90BF-2B1155FEEBE3}" sibTransId="{EC427FF4-4334-944D-A96A-ED898C7B36EB}"/>
    <dgm:cxn modelId="{A0832650-1AEA-754A-ADD4-731417968525}" type="presOf" srcId="{D510FD3A-CD2E-9341-BFD1-0376A2690347}" destId="{77D0396B-6A38-8747-ACB4-0091E8B08347}" srcOrd="0" destOrd="1" presId="urn:microsoft.com/office/officeart/2005/8/layout/process1"/>
    <dgm:cxn modelId="{16276D6E-1C0D-6B4F-A680-07B64B23029F}" type="presOf" srcId="{D9C219BB-9988-DE40-B957-ABE577FC280B}" destId="{8B925592-3E8B-DF4F-8DA9-89924A458514}" srcOrd="0" destOrd="1" presId="urn:microsoft.com/office/officeart/2005/8/layout/process1"/>
    <dgm:cxn modelId="{EB0E1285-50AA-374C-A685-542E0DE3032D}" type="presOf" srcId="{37C98B7E-C809-4B4E-A6A3-3135D29BF6F7}" destId="{8B925592-3E8B-DF4F-8DA9-89924A458514}" srcOrd="0" destOrd="0" presId="urn:microsoft.com/office/officeart/2005/8/layout/process1"/>
    <dgm:cxn modelId="{000CFB9F-B683-BE49-86F7-6496F9E33827}" srcId="{37C98B7E-C809-4B4E-A6A3-3135D29BF6F7}" destId="{6D0F7EB3-D326-D848-93C2-BA08568332CC}" srcOrd="1" destOrd="0" parTransId="{58350E8E-D80F-3045-AFA9-481139FA56B0}" sibTransId="{1E579B76-61FC-4144-92A6-047BE3A6E28F}"/>
    <dgm:cxn modelId="{FA4300B1-8993-E548-9C91-0885F83BF752}" srcId="{37C98B7E-C809-4B4E-A6A3-3135D29BF6F7}" destId="{D9C219BB-9988-DE40-B957-ABE577FC280B}" srcOrd="0" destOrd="0" parTransId="{4315B957-A5A0-8848-96C7-BC47BD4B4753}" sibTransId="{32D55229-D58E-2046-A89A-348818CA66DD}"/>
    <dgm:cxn modelId="{A314C2B4-39C0-2C4D-B000-C19BCC88CD86}" type="presOf" srcId="{F168AFEB-4F43-0C40-AC6F-59D3B8711E78}" destId="{7AB98B61-5577-0F4B-93B8-5A08DE30D5AD}" srcOrd="0" destOrd="0" presId="urn:microsoft.com/office/officeart/2005/8/layout/process1"/>
    <dgm:cxn modelId="{7243E7B7-9425-4B46-AB0D-CB6A7CB1BBD0}" type="presOf" srcId="{8F52433D-4135-024A-9761-BC8D6154793D}" destId="{77D0396B-6A38-8747-ACB4-0091E8B08347}" srcOrd="0" destOrd="2" presId="urn:microsoft.com/office/officeart/2005/8/layout/process1"/>
    <dgm:cxn modelId="{044C42C4-18A1-DC45-88AF-D13BAEF88CD2}" srcId="{7C8124DD-9E39-A74C-840E-CDAC7DC29B70}" destId="{E4B36F80-E92F-CE4A-B9DD-F1F154A82B8C}" srcOrd="2" destOrd="0" parTransId="{4183B099-DA4E-DA45-9B69-8A875450D5D8}" sibTransId="{A0FF0526-6F44-714B-87A9-BC8DDECE6959}"/>
    <dgm:cxn modelId="{31BA8ACA-F094-EC49-804E-4AAC130558C4}" type="presOf" srcId="{6D0F7EB3-D326-D848-93C2-BA08568332CC}" destId="{8B925592-3E8B-DF4F-8DA9-89924A458514}" srcOrd="0" destOrd="2" presId="urn:microsoft.com/office/officeart/2005/8/layout/process1"/>
    <dgm:cxn modelId="{AA4BAAD8-B4A6-3C4B-83D9-6120020CD622}" srcId="{CA46F1AC-6D1F-1143-B563-186A3B547CC7}" destId="{BEBEBB3B-08D0-2A49-A6AD-97DC502B954C}" srcOrd="1" destOrd="0" parTransId="{AC72FD98-4297-7244-BD3E-B25C8F3AA1DB}" sibTransId="{CAD85A0B-4528-CC48-A5D0-F9F1B64C93DB}"/>
    <dgm:cxn modelId="{36DB16DB-C6AC-4A42-A6A0-5D6103617EDD}" srcId="{CA46F1AC-6D1F-1143-B563-186A3B547CC7}" destId="{0457B843-2E0E-2241-A108-BD00E7D47825}" srcOrd="0" destOrd="0" parTransId="{15EAFF75-0AFE-044B-A4EF-B3E254F97233}" sibTransId="{40FA5082-293B-794C-8E55-F9D8F49E6516}"/>
    <dgm:cxn modelId="{F1ECD2EF-68D3-CA4E-8464-24BB2D64BB0E}" srcId="{7C8124DD-9E39-A74C-840E-CDAC7DC29B70}" destId="{37C98B7E-C809-4B4E-A6A3-3135D29BF6F7}" srcOrd="1" destOrd="0" parTransId="{EB0B1829-4500-6B40-A020-2744BDBE3ADB}" sibTransId="{33BD6AA1-DB0E-1548-82D7-403BBA365B7B}"/>
    <dgm:cxn modelId="{8DC3A9F4-1B25-1A40-B74B-A669B610CD97}" type="presOf" srcId="{7C8124DD-9E39-A74C-840E-CDAC7DC29B70}" destId="{9D8C6DDD-B90A-684D-AC2B-B5344526AE0C}" srcOrd="0" destOrd="0" presId="urn:microsoft.com/office/officeart/2005/8/layout/process1"/>
    <dgm:cxn modelId="{E90D53FE-1451-644F-A733-86D62A7CA2EC}" type="presOf" srcId="{0457B843-2E0E-2241-A108-BD00E7D47825}" destId="{6E8B5139-F746-B349-80B9-5E8C0E4F8185}" srcOrd="0" destOrd="1" presId="urn:microsoft.com/office/officeart/2005/8/layout/process1"/>
    <dgm:cxn modelId="{8A7F549F-5238-F846-82D1-E2BE440D5753}" type="presParOf" srcId="{9D8C6DDD-B90A-684D-AC2B-B5344526AE0C}" destId="{6E8B5139-F746-B349-80B9-5E8C0E4F8185}" srcOrd="0" destOrd="0" presId="urn:microsoft.com/office/officeart/2005/8/layout/process1"/>
    <dgm:cxn modelId="{71E19776-B564-1B40-AA37-D34D7DAFB8E5}" type="presParOf" srcId="{9D8C6DDD-B90A-684D-AC2B-B5344526AE0C}" destId="{7AB98B61-5577-0F4B-93B8-5A08DE30D5AD}" srcOrd="1" destOrd="0" presId="urn:microsoft.com/office/officeart/2005/8/layout/process1"/>
    <dgm:cxn modelId="{EC7ACD20-1C13-A646-98F3-25B269338A9E}" type="presParOf" srcId="{7AB98B61-5577-0F4B-93B8-5A08DE30D5AD}" destId="{4620A764-4479-A54B-A5FC-4D730EE75979}" srcOrd="0" destOrd="0" presId="urn:microsoft.com/office/officeart/2005/8/layout/process1"/>
    <dgm:cxn modelId="{E4F3B952-DC43-7048-99FD-844A88C062B7}" type="presParOf" srcId="{9D8C6DDD-B90A-684D-AC2B-B5344526AE0C}" destId="{8B925592-3E8B-DF4F-8DA9-89924A458514}" srcOrd="2" destOrd="0" presId="urn:microsoft.com/office/officeart/2005/8/layout/process1"/>
    <dgm:cxn modelId="{7EA6E92A-DFF1-F744-B748-8AB3965FD012}" type="presParOf" srcId="{9D8C6DDD-B90A-684D-AC2B-B5344526AE0C}" destId="{926DA791-DAB7-D448-8E1A-70D3A05957F2}" srcOrd="3" destOrd="0" presId="urn:microsoft.com/office/officeart/2005/8/layout/process1"/>
    <dgm:cxn modelId="{F47DA1F5-98B0-AF4B-ACD7-848ECCF20AC8}" type="presParOf" srcId="{926DA791-DAB7-D448-8E1A-70D3A05957F2}" destId="{DF22460C-06EF-2B4F-872F-807DF76F6BA5}" srcOrd="0" destOrd="0" presId="urn:microsoft.com/office/officeart/2005/8/layout/process1"/>
    <dgm:cxn modelId="{56D2FCD9-8150-8D40-B0CE-D02D5145BB65}" type="presParOf" srcId="{9D8C6DDD-B90A-684D-AC2B-B5344526AE0C}" destId="{77D0396B-6A38-8747-ACB4-0091E8B0834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6D3EA1-D215-4245-B81D-E35D685DE743}" type="doc">
      <dgm:prSet loTypeId="urn:microsoft.com/office/officeart/2005/8/layout/process1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ru-RU"/>
        </a:p>
      </dgm:t>
    </dgm:pt>
    <dgm:pt modelId="{B25DB310-5F44-0C49-A806-0AF2BD2A4D3F}">
      <dgm:prSet phldrT="[Текст]"/>
      <dgm:spPr/>
      <dgm:t>
        <a:bodyPr/>
        <a:lstStyle/>
        <a:p>
          <a:r>
            <a:rPr lang="ru-RU" dirty="0"/>
            <a:t>Большим данным нужен распределенный стек</a:t>
          </a:r>
        </a:p>
      </dgm:t>
    </dgm:pt>
    <dgm:pt modelId="{3D053E64-E500-474C-82F6-4534A258EA4D}" type="parTrans" cxnId="{3ADC9918-D903-F04E-999E-CEA0EA3184A5}">
      <dgm:prSet/>
      <dgm:spPr/>
      <dgm:t>
        <a:bodyPr/>
        <a:lstStyle/>
        <a:p>
          <a:endParaRPr lang="ru-RU"/>
        </a:p>
      </dgm:t>
    </dgm:pt>
    <dgm:pt modelId="{E55E8FD9-55C6-A24C-92F8-C37DCB414301}" type="sibTrans" cxnId="{3ADC9918-D903-F04E-999E-CEA0EA3184A5}">
      <dgm:prSet/>
      <dgm:spPr/>
      <dgm:t>
        <a:bodyPr/>
        <a:lstStyle/>
        <a:p>
          <a:endParaRPr lang="ru-RU"/>
        </a:p>
      </dgm:t>
    </dgm:pt>
    <dgm:pt modelId="{2AD64559-CB58-154D-8085-AB0F026DACBD}">
      <dgm:prSet phldrT="[Текст]"/>
      <dgm:spPr/>
      <dgm:t>
        <a:bodyPr/>
        <a:lstStyle/>
        <a:p>
          <a:r>
            <a:rPr lang="ru-RU" dirty="0"/>
            <a:t>Итеративный </a:t>
          </a:r>
          <a:r>
            <a:rPr lang="en-US" dirty="0"/>
            <a:t>MapReduce </a:t>
          </a:r>
          <a:r>
            <a:rPr lang="ru-RU" dirty="0"/>
            <a:t>ограничивает размер модели</a:t>
          </a:r>
        </a:p>
      </dgm:t>
    </dgm:pt>
    <dgm:pt modelId="{F4DA7E66-F078-8A48-9745-9BBCED84ADA7}" type="parTrans" cxnId="{D2E21E80-E905-F543-ABB6-86528F6C3509}">
      <dgm:prSet/>
      <dgm:spPr/>
      <dgm:t>
        <a:bodyPr/>
        <a:lstStyle/>
        <a:p>
          <a:endParaRPr lang="ru-RU"/>
        </a:p>
      </dgm:t>
    </dgm:pt>
    <dgm:pt modelId="{B8B99DF6-5992-E449-99C7-34F5A557B21C}" type="sibTrans" cxnId="{D2E21E80-E905-F543-ABB6-86528F6C3509}">
      <dgm:prSet/>
      <dgm:spPr/>
      <dgm:t>
        <a:bodyPr/>
        <a:lstStyle/>
        <a:p>
          <a:endParaRPr lang="ru-RU"/>
        </a:p>
      </dgm:t>
    </dgm:pt>
    <dgm:pt modelId="{D3359401-C3A6-CF4A-BAB3-A0BD7EEE3302}">
      <dgm:prSet phldrT="[Текст]"/>
      <dgm:spPr/>
      <dgm:t>
        <a:bodyPr/>
        <a:lstStyle/>
        <a:p>
          <a:r>
            <a:rPr lang="ru-RU" dirty="0"/>
            <a:t>Небольшой модели не нужны большие данные</a:t>
          </a:r>
        </a:p>
      </dgm:t>
    </dgm:pt>
    <dgm:pt modelId="{60DBD575-0723-7941-9A1E-A7549813CAF6}" type="parTrans" cxnId="{5421F1F2-78A3-C541-A57A-04C3A1AEB2FD}">
      <dgm:prSet/>
      <dgm:spPr/>
      <dgm:t>
        <a:bodyPr/>
        <a:lstStyle/>
        <a:p>
          <a:endParaRPr lang="ru-RU"/>
        </a:p>
      </dgm:t>
    </dgm:pt>
    <dgm:pt modelId="{6AA563CB-F20C-F24E-AC9B-68D405F17995}" type="sibTrans" cxnId="{5421F1F2-78A3-C541-A57A-04C3A1AEB2FD}">
      <dgm:prSet/>
      <dgm:spPr/>
      <dgm:t>
        <a:bodyPr/>
        <a:lstStyle/>
        <a:p>
          <a:endParaRPr lang="ru-RU"/>
        </a:p>
      </dgm:t>
    </dgm:pt>
    <dgm:pt modelId="{D1F305C5-FC0C-5E41-8864-2977B243EA91}" type="pres">
      <dgm:prSet presAssocID="{796D3EA1-D215-4245-B81D-E35D685DE743}" presName="Name0" presStyleCnt="0">
        <dgm:presLayoutVars>
          <dgm:dir/>
          <dgm:resizeHandles val="exact"/>
        </dgm:presLayoutVars>
      </dgm:prSet>
      <dgm:spPr/>
    </dgm:pt>
    <dgm:pt modelId="{F5EA5C54-B678-7343-B91E-6C6A2C5A353A}" type="pres">
      <dgm:prSet presAssocID="{B25DB310-5F44-0C49-A806-0AF2BD2A4D3F}" presName="node" presStyleLbl="node1" presStyleIdx="0" presStyleCnt="3">
        <dgm:presLayoutVars>
          <dgm:bulletEnabled val="1"/>
        </dgm:presLayoutVars>
      </dgm:prSet>
      <dgm:spPr/>
    </dgm:pt>
    <dgm:pt modelId="{CD5B16E2-A18B-A94C-818A-7DF4E20BD03B}" type="pres">
      <dgm:prSet presAssocID="{E55E8FD9-55C6-A24C-92F8-C37DCB414301}" presName="sibTrans" presStyleLbl="sibTrans2D1" presStyleIdx="0" presStyleCnt="2"/>
      <dgm:spPr/>
    </dgm:pt>
    <dgm:pt modelId="{871342D2-F43F-D44D-9906-1EDADAF14BBE}" type="pres">
      <dgm:prSet presAssocID="{E55E8FD9-55C6-A24C-92F8-C37DCB414301}" presName="connectorText" presStyleLbl="sibTrans2D1" presStyleIdx="0" presStyleCnt="2"/>
      <dgm:spPr/>
    </dgm:pt>
    <dgm:pt modelId="{D78DFF4D-D878-444D-ACEC-1CAA093E6962}" type="pres">
      <dgm:prSet presAssocID="{2AD64559-CB58-154D-8085-AB0F026DACBD}" presName="node" presStyleLbl="node1" presStyleIdx="1" presStyleCnt="3">
        <dgm:presLayoutVars>
          <dgm:bulletEnabled val="1"/>
        </dgm:presLayoutVars>
      </dgm:prSet>
      <dgm:spPr/>
    </dgm:pt>
    <dgm:pt modelId="{BB6D95D9-619D-4140-A3F0-D70741B0670C}" type="pres">
      <dgm:prSet presAssocID="{B8B99DF6-5992-E449-99C7-34F5A557B21C}" presName="sibTrans" presStyleLbl="sibTrans2D1" presStyleIdx="1" presStyleCnt="2"/>
      <dgm:spPr/>
    </dgm:pt>
    <dgm:pt modelId="{61386C3B-5240-8448-B96A-3E17F19EAC6A}" type="pres">
      <dgm:prSet presAssocID="{B8B99DF6-5992-E449-99C7-34F5A557B21C}" presName="connectorText" presStyleLbl="sibTrans2D1" presStyleIdx="1" presStyleCnt="2"/>
      <dgm:spPr/>
    </dgm:pt>
    <dgm:pt modelId="{4F84EB4A-E39B-6741-B627-FFCCB20BA79A}" type="pres">
      <dgm:prSet presAssocID="{D3359401-C3A6-CF4A-BAB3-A0BD7EEE3302}" presName="node" presStyleLbl="node1" presStyleIdx="2" presStyleCnt="3">
        <dgm:presLayoutVars>
          <dgm:bulletEnabled val="1"/>
        </dgm:presLayoutVars>
      </dgm:prSet>
      <dgm:spPr/>
    </dgm:pt>
  </dgm:ptLst>
  <dgm:cxnLst>
    <dgm:cxn modelId="{49EF5505-43A6-974B-BDBF-13CDC2553A7F}" type="presOf" srcId="{B8B99DF6-5992-E449-99C7-34F5A557B21C}" destId="{61386C3B-5240-8448-B96A-3E17F19EAC6A}" srcOrd="1" destOrd="0" presId="urn:microsoft.com/office/officeart/2005/8/layout/process1"/>
    <dgm:cxn modelId="{3ADC9918-D903-F04E-999E-CEA0EA3184A5}" srcId="{796D3EA1-D215-4245-B81D-E35D685DE743}" destId="{B25DB310-5F44-0C49-A806-0AF2BD2A4D3F}" srcOrd="0" destOrd="0" parTransId="{3D053E64-E500-474C-82F6-4534A258EA4D}" sibTransId="{E55E8FD9-55C6-A24C-92F8-C37DCB414301}"/>
    <dgm:cxn modelId="{80A1697B-A25B-DE4D-8787-DD12FBFAA378}" type="presOf" srcId="{D3359401-C3A6-CF4A-BAB3-A0BD7EEE3302}" destId="{4F84EB4A-E39B-6741-B627-FFCCB20BA79A}" srcOrd="0" destOrd="0" presId="urn:microsoft.com/office/officeart/2005/8/layout/process1"/>
    <dgm:cxn modelId="{D2E21E80-E905-F543-ABB6-86528F6C3509}" srcId="{796D3EA1-D215-4245-B81D-E35D685DE743}" destId="{2AD64559-CB58-154D-8085-AB0F026DACBD}" srcOrd="1" destOrd="0" parTransId="{F4DA7E66-F078-8A48-9745-9BBCED84ADA7}" sibTransId="{B8B99DF6-5992-E449-99C7-34F5A557B21C}"/>
    <dgm:cxn modelId="{7F3F3481-8ABF-F448-85D9-DEF0581A7DDD}" type="presOf" srcId="{B8B99DF6-5992-E449-99C7-34F5A557B21C}" destId="{BB6D95D9-619D-4140-A3F0-D70741B0670C}" srcOrd="0" destOrd="0" presId="urn:microsoft.com/office/officeart/2005/8/layout/process1"/>
    <dgm:cxn modelId="{903E43B2-2BDA-8844-B2BC-1A33874D7C52}" type="presOf" srcId="{B25DB310-5F44-0C49-A806-0AF2BD2A4D3F}" destId="{F5EA5C54-B678-7343-B91E-6C6A2C5A353A}" srcOrd="0" destOrd="0" presId="urn:microsoft.com/office/officeart/2005/8/layout/process1"/>
    <dgm:cxn modelId="{C62AF5B6-DA22-B74C-8D99-17A7B4BF87F3}" type="presOf" srcId="{E55E8FD9-55C6-A24C-92F8-C37DCB414301}" destId="{CD5B16E2-A18B-A94C-818A-7DF4E20BD03B}" srcOrd="0" destOrd="0" presId="urn:microsoft.com/office/officeart/2005/8/layout/process1"/>
    <dgm:cxn modelId="{EA3EAEE7-233F-1C48-B640-F2EEB44E068B}" type="presOf" srcId="{796D3EA1-D215-4245-B81D-E35D685DE743}" destId="{D1F305C5-FC0C-5E41-8864-2977B243EA91}" srcOrd="0" destOrd="0" presId="urn:microsoft.com/office/officeart/2005/8/layout/process1"/>
    <dgm:cxn modelId="{8F281AEA-8EB0-1847-902D-8A2CE95491E5}" type="presOf" srcId="{2AD64559-CB58-154D-8085-AB0F026DACBD}" destId="{D78DFF4D-D878-444D-ACEC-1CAA093E6962}" srcOrd="0" destOrd="0" presId="urn:microsoft.com/office/officeart/2005/8/layout/process1"/>
    <dgm:cxn modelId="{5421F1F2-78A3-C541-A57A-04C3A1AEB2FD}" srcId="{796D3EA1-D215-4245-B81D-E35D685DE743}" destId="{D3359401-C3A6-CF4A-BAB3-A0BD7EEE3302}" srcOrd="2" destOrd="0" parTransId="{60DBD575-0723-7941-9A1E-A7549813CAF6}" sibTransId="{6AA563CB-F20C-F24E-AC9B-68D405F17995}"/>
    <dgm:cxn modelId="{1F170FFD-81E3-CD48-B68C-7CFBBB673359}" type="presOf" srcId="{E55E8FD9-55C6-A24C-92F8-C37DCB414301}" destId="{871342D2-F43F-D44D-9906-1EDADAF14BBE}" srcOrd="1" destOrd="0" presId="urn:microsoft.com/office/officeart/2005/8/layout/process1"/>
    <dgm:cxn modelId="{B113BF56-EAEA-9F47-B637-1361B7D7B772}" type="presParOf" srcId="{D1F305C5-FC0C-5E41-8864-2977B243EA91}" destId="{F5EA5C54-B678-7343-B91E-6C6A2C5A353A}" srcOrd="0" destOrd="0" presId="urn:microsoft.com/office/officeart/2005/8/layout/process1"/>
    <dgm:cxn modelId="{6817229E-219A-D24F-A5AA-9892D6B27462}" type="presParOf" srcId="{D1F305C5-FC0C-5E41-8864-2977B243EA91}" destId="{CD5B16E2-A18B-A94C-818A-7DF4E20BD03B}" srcOrd="1" destOrd="0" presId="urn:microsoft.com/office/officeart/2005/8/layout/process1"/>
    <dgm:cxn modelId="{49AB948A-5521-3245-A6CC-221839BFB5C8}" type="presParOf" srcId="{CD5B16E2-A18B-A94C-818A-7DF4E20BD03B}" destId="{871342D2-F43F-D44D-9906-1EDADAF14BBE}" srcOrd="0" destOrd="0" presId="urn:microsoft.com/office/officeart/2005/8/layout/process1"/>
    <dgm:cxn modelId="{076677D6-D9CE-1245-9743-09464653DDC3}" type="presParOf" srcId="{D1F305C5-FC0C-5E41-8864-2977B243EA91}" destId="{D78DFF4D-D878-444D-ACEC-1CAA093E6962}" srcOrd="2" destOrd="0" presId="urn:microsoft.com/office/officeart/2005/8/layout/process1"/>
    <dgm:cxn modelId="{E7D9A095-59C9-8D4A-A647-4D5D4D67A895}" type="presParOf" srcId="{D1F305C5-FC0C-5E41-8864-2977B243EA91}" destId="{BB6D95D9-619D-4140-A3F0-D70741B0670C}" srcOrd="3" destOrd="0" presId="urn:microsoft.com/office/officeart/2005/8/layout/process1"/>
    <dgm:cxn modelId="{3E5DB2F9-E35A-2A46-B394-CDBF99998408}" type="presParOf" srcId="{BB6D95D9-619D-4140-A3F0-D70741B0670C}" destId="{61386C3B-5240-8448-B96A-3E17F19EAC6A}" srcOrd="0" destOrd="0" presId="urn:microsoft.com/office/officeart/2005/8/layout/process1"/>
    <dgm:cxn modelId="{AACBF596-700A-C34D-85A1-708227BB5E71}" type="presParOf" srcId="{D1F305C5-FC0C-5E41-8864-2977B243EA91}" destId="{4F84EB4A-E39B-6741-B627-FFCCB20BA7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6D3EA1-D215-4245-B81D-E35D685DE743}" type="doc">
      <dgm:prSet loTypeId="urn:microsoft.com/office/officeart/2005/8/layout/process1" loCatId="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ru-RU"/>
        </a:p>
      </dgm:t>
    </dgm:pt>
    <dgm:pt modelId="{B25DB310-5F44-0C49-A806-0AF2BD2A4D3F}">
      <dgm:prSet phldrT="[Текст]"/>
      <dgm:spPr/>
      <dgm:t>
        <a:bodyPr/>
        <a:lstStyle/>
        <a:p>
          <a:r>
            <a:rPr lang="ru-RU" dirty="0"/>
            <a:t>Большим данным нужен распределенный стек</a:t>
          </a:r>
        </a:p>
      </dgm:t>
    </dgm:pt>
    <dgm:pt modelId="{3D053E64-E500-474C-82F6-4534A258EA4D}" type="parTrans" cxnId="{3ADC9918-D903-F04E-999E-CEA0EA3184A5}">
      <dgm:prSet/>
      <dgm:spPr/>
      <dgm:t>
        <a:bodyPr/>
        <a:lstStyle/>
        <a:p>
          <a:endParaRPr lang="ru-RU"/>
        </a:p>
      </dgm:t>
    </dgm:pt>
    <dgm:pt modelId="{E55E8FD9-55C6-A24C-92F8-C37DCB414301}" type="sibTrans" cxnId="{3ADC9918-D903-F04E-999E-CEA0EA3184A5}">
      <dgm:prSet/>
      <dgm:spPr/>
      <dgm:t>
        <a:bodyPr/>
        <a:lstStyle/>
        <a:p>
          <a:endParaRPr lang="ru-RU"/>
        </a:p>
      </dgm:t>
    </dgm:pt>
    <dgm:pt modelId="{2AD64559-CB58-154D-8085-AB0F026DACBD}">
      <dgm:prSet phldrT="[Текст]"/>
      <dgm:spPr/>
      <dgm:t>
        <a:bodyPr/>
        <a:lstStyle/>
        <a:p>
          <a:r>
            <a:rPr lang="ru-RU" dirty="0"/>
            <a:t>Итеративный </a:t>
          </a:r>
          <a:r>
            <a:rPr lang="en-US" dirty="0"/>
            <a:t>MapReduce </a:t>
          </a:r>
          <a:r>
            <a:rPr lang="ru-RU" dirty="0"/>
            <a:t>ограничивает размер модели</a:t>
          </a:r>
        </a:p>
      </dgm:t>
    </dgm:pt>
    <dgm:pt modelId="{F4DA7E66-F078-8A48-9745-9BBCED84ADA7}" type="parTrans" cxnId="{D2E21E80-E905-F543-ABB6-86528F6C3509}">
      <dgm:prSet/>
      <dgm:spPr/>
      <dgm:t>
        <a:bodyPr/>
        <a:lstStyle/>
        <a:p>
          <a:endParaRPr lang="ru-RU"/>
        </a:p>
      </dgm:t>
    </dgm:pt>
    <dgm:pt modelId="{B8B99DF6-5992-E449-99C7-34F5A557B21C}" type="sibTrans" cxnId="{D2E21E80-E905-F543-ABB6-86528F6C3509}">
      <dgm:prSet/>
      <dgm:spPr/>
      <dgm:t>
        <a:bodyPr/>
        <a:lstStyle/>
        <a:p>
          <a:endParaRPr lang="ru-RU"/>
        </a:p>
      </dgm:t>
    </dgm:pt>
    <dgm:pt modelId="{D3359401-C3A6-CF4A-BAB3-A0BD7EEE3302}">
      <dgm:prSet phldrT="[Текст]"/>
      <dgm:spPr/>
      <dgm:t>
        <a:bodyPr/>
        <a:lstStyle/>
        <a:p>
          <a:r>
            <a:rPr lang="ru-RU" dirty="0"/>
            <a:t>Небольшой модели не нужны большие данные</a:t>
          </a:r>
        </a:p>
      </dgm:t>
    </dgm:pt>
    <dgm:pt modelId="{60DBD575-0723-7941-9A1E-A7549813CAF6}" type="parTrans" cxnId="{5421F1F2-78A3-C541-A57A-04C3A1AEB2FD}">
      <dgm:prSet/>
      <dgm:spPr/>
      <dgm:t>
        <a:bodyPr/>
        <a:lstStyle/>
        <a:p>
          <a:endParaRPr lang="ru-RU"/>
        </a:p>
      </dgm:t>
    </dgm:pt>
    <dgm:pt modelId="{6AA563CB-F20C-F24E-AC9B-68D405F17995}" type="sibTrans" cxnId="{5421F1F2-78A3-C541-A57A-04C3A1AEB2FD}">
      <dgm:prSet/>
      <dgm:spPr/>
      <dgm:t>
        <a:bodyPr/>
        <a:lstStyle/>
        <a:p>
          <a:endParaRPr lang="ru-RU"/>
        </a:p>
      </dgm:t>
    </dgm:pt>
    <dgm:pt modelId="{D1F305C5-FC0C-5E41-8864-2977B243EA91}" type="pres">
      <dgm:prSet presAssocID="{796D3EA1-D215-4245-B81D-E35D685DE743}" presName="Name0" presStyleCnt="0">
        <dgm:presLayoutVars>
          <dgm:dir/>
          <dgm:resizeHandles val="exact"/>
        </dgm:presLayoutVars>
      </dgm:prSet>
      <dgm:spPr/>
    </dgm:pt>
    <dgm:pt modelId="{F5EA5C54-B678-7343-B91E-6C6A2C5A353A}" type="pres">
      <dgm:prSet presAssocID="{B25DB310-5F44-0C49-A806-0AF2BD2A4D3F}" presName="node" presStyleLbl="node1" presStyleIdx="0" presStyleCnt="3">
        <dgm:presLayoutVars>
          <dgm:bulletEnabled val="1"/>
        </dgm:presLayoutVars>
      </dgm:prSet>
      <dgm:spPr/>
    </dgm:pt>
    <dgm:pt modelId="{CD5B16E2-A18B-A94C-818A-7DF4E20BD03B}" type="pres">
      <dgm:prSet presAssocID="{E55E8FD9-55C6-A24C-92F8-C37DCB414301}" presName="sibTrans" presStyleLbl="sibTrans2D1" presStyleIdx="0" presStyleCnt="2"/>
      <dgm:spPr/>
    </dgm:pt>
    <dgm:pt modelId="{871342D2-F43F-D44D-9906-1EDADAF14BBE}" type="pres">
      <dgm:prSet presAssocID="{E55E8FD9-55C6-A24C-92F8-C37DCB414301}" presName="connectorText" presStyleLbl="sibTrans2D1" presStyleIdx="0" presStyleCnt="2"/>
      <dgm:spPr/>
    </dgm:pt>
    <dgm:pt modelId="{D78DFF4D-D878-444D-ACEC-1CAA093E6962}" type="pres">
      <dgm:prSet presAssocID="{2AD64559-CB58-154D-8085-AB0F026DACBD}" presName="node" presStyleLbl="node1" presStyleIdx="1" presStyleCnt="3">
        <dgm:presLayoutVars>
          <dgm:bulletEnabled val="1"/>
        </dgm:presLayoutVars>
      </dgm:prSet>
      <dgm:spPr/>
    </dgm:pt>
    <dgm:pt modelId="{BB6D95D9-619D-4140-A3F0-D70741B0670C}" type="pres">
      <dgm:prSet presAssocID="{B8B99DF6-5992-E449-99C7-34F5A557B21C}" presName="sibTrans" presStyleLbl="sibTrans2D1" presStyleIdx="1" presStyleCnt="2"/>
      <dgm:spPr/>
    </dgm:pt>
    <dgm:pt modelId="{61386C3B-5240-8448-B96A-3E17F19EAC6A}" type="pres">
      <dgm:prSet presAssocID="{B8B99DF6-5992-E449-99C7-34F5A557B21C}" presName="connectorText" presStyleLbl="sibTrans2D1" presStyleIdx="1" presStyleCnt="2"/>
      <dgm:spPr/>
    </dgm:pt>
    <dgm:pt modelId="{4F84EB4A-E39B-6741-B627-FFCCB20BA79A}" type="pres">
      <dgm:prSet presAssocID="{D3359401-C3A6-CF4A-BAB3-A0BD7EEE3302}" presName="node" presStyleLbl="node1" presStyleIdx="2" presStyleCnt="3">
        <dgm:presLayoutVars>
          <dgm:bulletEnabled val="1"/>
        </dgm:presLayoutVars>
      </dgm:prSet>
      <dgm:spPr/>
    </dgm:pt>
  </dgm:ptLst>
  <dgm:cxnLst>
    <dgm:cxn modelId="{49EF5505-43A6-974B-BDBF-13CDC2553A7F}" type="presOf" srcId="{B8B99DF6-5992-E449-99C7-34F5A557B21C}" destId="{61386C3B-5240-8448-B96A-3E17F19EAC6A}" srcOrd="1" destOrd="0" presId="urn:microsoft.com/office/officeart/2005/8/layout/process1"/>
    <dgm:cxn modelId="{3ADC9918-D903-F04E-999E-CEA0EA3184A5}" srcId="{796D3EA1-D215-4245-B81D-E35D685DE743}" destId="{B25DB310-5F44-0C49-A806-0AF2BD2A4D3F}" srcOrd="0" destOrd="0" parTransId="{3D053E64-E500-474C-82F6-4534A258EA4D}" sibTransId="{E55E8FD9-55C6-A24C-92F8-C37DCB414301}"/>
    <dgm:cxn modelId="{80A1697B-A25B-DE4D-8787-DD12FBFAA378}" type="presOf" srcId="{D3359401-C3A6-CF4A-BAB3-A0BD7EEE3302}" destId="{4F84EB4A-E39B-6741-B627-FFCCB20BA79A}" srcOrd="0" destOrd="0" presId="urn:microsoft.com/office/officeart/2005/8/layout/process1"/>
    <dgm:cxn modelId="{D2E21E80-E905-F543-ABB6-86528F6C3509}" srcId="{796D3EA1-D215-4245-B81D-E35D685DE743}" destId="{2AD64559-CB58-154D-8085-AB0F026DACBD}" srcOrd="1" destOrd="0" parTransId="{F4DA7E66-F078-8A48-9745-9BBCED84ADA7}" sibTransId="{B8B99DF6-5992-E449-99C7-34F5A557B21C}"/>
    <dgm:cxn modelId="{7F3F3481-8ABF-F448-85D9-DEF0581A7DDD}" type="presOf" srcId="{B8B99DF6-5992-E449-99C7-34F5A557B21C}" destId="{BB6D95D9-619D-4140-A3F0-D70741B0670C}" srcOrd="0" destOrd="0" presId="urn:microsoft.com/office/officeart/2005/8/layout/process1"/>
    <dgm:cxn modelId="{903E43B2-2BDA-8844-B2BC-1A33874D7C52}" type="presOf" srcId="{B25DB310-5F44-0C49-A806-0AF2BD2A4D3F}" destId="{F5EA5C54-B678-7343-B91E-6C6A2C5A353A}" srcOrd="0" destOrd="0" presId="urn:microsoft.com/office/officeart/2005/8/layout/process1"/>
    <dgm:cxn modelId="{C62AF5B6-DA22-B74C-8D99-17A7B4BF87F3}" type="presOf" srcId="{E55E8FD9-55C6-A24C-92F8-C37DCB414301}" destId="{CD5B16E2-A18B-A94C-818A-7DF4E20BD03B}" srcOrd="0" destOrd="0" presId="urn:microsoft.com/office/officeart/2005/8/layout/process1"/>
    <dgm:cxn modelId="{EA3EAEE7-233F-1C48-B640-F2EEB44E068B}" type="presOf" srcId="{796D3EA1-D215-4245-B81D-E35D685DE743}" destId="{D1F305C5-FC0C-5E41-8864-2977B243EA91}" srcOrd="0" destOrd="0" presId="urn:microsoft.com/office/officeart/2005/8/layout/process1"/>
    <dgm:cxn modelId="{8F281AEA-8EB0-1847-902D-8A2CE95491E5}" type="presOf" srcId="{2AD64559-CB58-154D-8085-AB0F026DACBD}" destId="{D78DFF4D-D878-444D-ACEC-1CAA093E6962}" srcOrd="0" destOrd="0" presId="urn:microsoft.com/office/officeart/2005/8/layout/process1"/>
    <dgm:cxn modelId="{5421F1F2-78A3-C541-A57A-04C3A1AEB2FD}" srcId="{796D3EA1-D215-4245-B81D-E35D685DE743}" destId="{D3359401-C3A6-CF4A-BAB3-A0BD7EEE3302}" srcOrd="2" destOrd="0" parTransId="{60DBD575-0723-7941-9A1E-A7549813CAF6}" sibTransId="{6AA563CB-F20C-F24E-AC9B-68D405F17995}"/>
    <dgm:cxn modelId="{1F170FFD-81E3-CD48-B68C-7CFBBB673359}" type="presOf" srcId="{E55E8FD9-55C6-A24C-92F8-C37DCB414301}" destId="{871342D2-F43F-D44D-9906-1EDADAF14BBE}" srcOrd="1" destOrd="0" presId="urn:microsoft.com/office/officeart/2005/8/layout/process1"/>
    <dgm:cxn modelId="{B113BF56-EAEA-9F47-B637-1361B7D7B772}" type="presParOf" srcId="{D1F305C5-FC0C-5E41-8864-2977B243EA91}" destId="{F5EA5C54-B678-7343-B91E-6C6A2C5A353A}" srcOrd="0" destOrd="0" presId="urn:microsoft.com/office/officeart/2005/8/layout/process1"/>
    <dgm:cxn modelId="{6817229E-219A-D24F-A5AA-9892D6B27462}" type="presParOf" srcId="{D1F305C5-FC0C-5E41-8864-2977B243EA91}" destId="{CD5B16E2-A18B-A94C-818A-7DF4E20BD03B}" srcOrd="1" destOrd="0" presId="urn:microsoft.com/office/officeart/2005/8/layout/process1"/>
    <dgm:cxn modelId="{49AB948A-5521-3245-A6CC-221839BFB5C8}" type="presParOf" srcId="{CD5B16E2-A18B-A94C-818A-7DF4E20BD03B}" destId="{871342D2-F43F-D44D-9906-1EDADAF14BBE}" srcOrd="0" destOrd="0" presId="urn:microsoft.com/office/officeart/2005/8/layout/process1"/>
    <dgm:cxn modelId="{076677D6-D9CE-1245-9743-09464653DDC3}" type="presParOf" srcId="{D1F305C5-FC0C-5E41-8864-2977B243EA91}" destId="{D78DFF4D-D878-444D-ACEC-1CAA093E6962}" srcOrd="2" destOrd="0" presId="urn:microsoft.com/office/officeart/2005/8/layout/process1"/>
    <dgm:cxn modelId="{E7D9A095-59C9-8D4A-A647-4D5D4D67A895}" type="presParOf" srcId="{D1F305C5-FC0C-5E41-8864-2977B243EA91}" destId="{BB6D95D9-619D-4140-A3F0-D70741B0670C}" srcOrd="3" destOrd="0" presId="urn:microsoft.com/office/officeart/2005/8/layout/process1"/>
    <dgm:cxn modelId="{3E5DB2F9-E35A-2A46-B394-CDBF99998408}" type="presParOf" srcId="{BB6D95D9-619D-4140-A3F0-D70741B0670C}" destId="{61386C3B-5240-8448-B96A-3E17F19EAC6A}" srcOrd="0" destOrd="0" presId="urn:microsoft.com/office/officeart/2005/8/layout/process1"/>
    <dgm:cxn modelId="{AACBF596-700A-C34D-85A1-708227BB5E71}" type="presParOf" srcId="{D1F305C5-FC0C-5E41-8864-2977B243EA91}" destId="{4F84EB4A-E39B-6741-B627-FFCCB20BA7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94B6B5-D3F9-EE4E-BB18-26F61AE93347}" type="doc">
      <dgm:prSet loTypeId="urn:microsoft.com/office/officeart/2005/8/layout/cycle5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0119F46C-C289-0148-A38E-6222E760DC6B}">
      <dgm:prSet phldrT="[Текст]"/>
      <dgm:spPr/>
      <dgm:t>
        <a:bodyPr/>
        <a:lstStyle/>
        <a:p>
          <a:r>
            <a:rPr lang="ru-RU" dirty="0" err="1"/>
            <a:t>Броадкастим</a:t>
          </a:r>
          <a:r>
            <a:rPr lang="ru-RU" dirty="0"/>
            <a:t> факторы колонок</a:t>
          </a:r>
        </a:p>
      </dgm:t>
    </dgm:pt>
    <dgm:pt modelId="{492ED7F1-1839-1E42-A0FA-8E9B7ED09B69}" type="parTrans" cxnId="{132E2FA3-2CF9-AC4B-8545-1FBD2A3DD17A}">
      <dgm:prSet/>
      <dgm:spPr/>
      <dgm:t>
        <a:bodyPr/>
        <a:lstStyle/>
        <a:p>
          <a:endParaRPr lang="ru-RU"/>
        </a:p>
      </dgm:t>
    </dgm:pt>
    <dgm:pt modelId="{E4156CF7-83EC-F040-82BD-F8B69EB0A126}" type="sibTrans" cxnId="{132E2FA3-2CF9-AC4B-8545-1FBD2A3DD17A}">
      <dgm:prSet/>
      <dgm:spPr/>
      <dgm:t>
        <a:bodyPr/>
        <a:lstStyle/>
        <a:p>
          <a:endParaRPr lang="ru-RU"/>
        </a:p>
      </dgm:t>
    </dgm:pt>
    <dgm:pt modelId="{5B4634DA-6BE4-234E-BD6D-16571B123294}">
      <dgm:prSet phldrT="[Текст]"/>
      <dgm:spPr/>
      <dgm:t>
        <a:bodyPr/>
        <a:lstStyle/>
        <a:p>
          <a:r>
            <a:rPr lang="ru-RU" dirty="0"/>
            <a:t>Обновляем факторы строк</a:t>
          </a:r>
        </a:p>
      </dgm:t>
    </dgm:pt>
    <dgm:pt modelId="{AF0321DD-1BCE-0D4F-A620-2481941FB61F}" type="parTrans" cxnId="{37FC8470-159B-7E48-BE96-9227947DDFA6}">
      <dgm:prSet/>
      <dgm:spPr/>
      <dgm:t>
        <a:bodyPr/>
        <a:lstStyle/>
        <a:p>
          <a:endParaRPr lang="ru-RU"/>
        </a:p>
      </dgm:t>
    </dgm:pt>
    <dgm:pt modelId="{D07DFD56-0074-B54D-BB38-AC3192E9522F}" type="sibTrans" cxnId="{37FC8470-159B-7E48-BE96-9227947DDFA6}">
      <dgm:prSet/>
      <dgm:spPr/>
      <dgm:t>
        <a:bodyPr/>
        <a:lstStyle/>
        <a:p>
          <a:endParaRPr lang="ru-RU"/>
        </a:p>
      </dgm:t>
    </dgm:pt>
    <dgm:pt modelId="{DC461449-6E5A-B84C-9CAB-C380BE6BF05C}">
      <dgm:prSet phldrT="[Текст]"/>
      <dgm:spPr/>
      <dgm:t>
        <a:bodyPr/>
        <a:lstStyle/>
        <a:p>
          <a:r>
            <a:rPr lang="ru-RU" dirty="0" err="1"/>
            <a:t>Броадкастим</a:t>
          </a:r>
          <a:r>
            <a:rPr lang="ru-RU" dirty="0"/>
            <a:t> факторы строк</a:t>
          </a:r>
        </a:p>
      </dgm:t>
    </dgm:pt>
    <dgm:pt modelId="{917433DD-A126-7A41-8C88-D5B3782B9FC0}" type="parTrans" cxnId="{95CE869B-8C12-954C-AC36-9A6F44715B3C}">
      <dgm:prSet/>
      <dgm:spPr/>
      <dgm:t>
        <a:bodyPr/>
        <a:lstStyle/>
        <a:p>
          <a:endParaRPr lang="ru-RU"/>
        </a:p>
      </dgm:t>
    </dgm:pt>
    <dgm:pt modelId="{C2BA4B54-7518-FE4B-905D-CE24E7BB3177}" type="sibTrans" cxnId="{95CE869B-8C12-954C-AC36-9A6F44715B3C}">
      <dgm:prSet/>
      <dgm:spPr/>
      <dgm:t>
        <a:bodyPr/>
        <a:lstStyle/>
        <a:p>
          <a:endParaRPr lang="ru-RU"/>
        </a:p>
      </dgm:t>
    </dgm:pt>
    <dgm:pt modelId="{315521EB-204B-994C-9D08-304A210B88DE}">
      <dgm:prSet phldrT="[Текст]"/>
      <dgm:spPr/>
      <dgm:t>
        <a:bodyPr/>
        <a:lstStyle/>
        <a:p>
          <a:r>
            <a:rPr lang="ru-RU" dirty="0"/>
            <a:t>Обновляем факторы колонок</a:t>
          </a:r>
        </a:p>
      </dgm:t>
    </dgm:pt>
    <dgm:pt modelId="{83613A44-AED8-A647-A23B-15FD38E0B0C5}" type="parTrans" cxnId="{8569C9B3-D39B-C64C-8D79-CFE514EB85F2}">
      <dgm:prSet/>
      <dgm:spPr/>
      <dgm:t>
        <a:bodyPr/>
        <a:lstStyle/>
        <a:p>
          <a:endParaRPr lang="ru-RU"/>
        </a:p>
      </dgm:t>
    </dgm:pt>
    <dgm:pt modelId="{98FF1822-E3EB-B542-BCC0-46D31406B510}" type="sibTrans" cxnId="{8569C9B3-D39B-C64C-8D79-CFE514EB85F2}">
      <dgm:prSet/>
      <dgm:spPr/>
      <dgm:t>
        <a:bodyPr/>
        <a:lstStyle/>
        <a:p>
          <a:endParaRPr lang="ru-RU"/>
        </a:p>
      </dgm:t>
    </dgm:pt>
    <dgm:pt modelId="{64377FE3-4642-C74C-A8C4-B9A66BC348B0}" type="pres">
      <dgm:prSet presAssocID="{8C94B6B5-D3F9-EE4E-BB18-26F61AE93347}" presName="cycle" presStyleCnt="0">
        <dgm:presLayoutVars>
          <dgm:dir/>
          <dgm:resizeHandles val="exact"/>
        </dgm:presLayoutVars>
      </dgm:prSet>
      <dgm:spPr/>
    </dgm:pt>
    <dgm:pt modelId="{857AD024-66D2-0D41-8E6F-811A29894AB3}" type="pres">
      <dgm:prSet presAssocID="{0119F46C-C289-0148-A38E-6222E760DC6B}" presName="node" presStyleLbl="node1" presStyleIdx="0" presStyleCnt="4">
        <dgm:presLayoutVars>
          <dgm:bulletEnabled val="1"/>
        </dgm:presLayoutVars>
      </dgm:prSet>
      <dgm:spPr/>
    </dgm:pt>
    <dgm:pt modelId="{176527B7-6C77-A243-B07E-B2F7C66822A1}" type="pres">
      <dgm:prSet presAssocID="{0119F46C-C289-0148-A38E-6222E760DC6B}" presName="spNode" presStyleCnt="0"/>
      <dgm:spPr/>
    </dgm:pt>
    <dgm:pt modelId="{D46DEB5F-129B-EF4B-9B19-87F2264A3C2E}" type="pres">
      <dgm:prSet presAssocID="{E4156CF7-83EC-F040-82BD-F8B69EB0A126}" presName="sibTrans" presStyleLbl="sibTrans1D1" presStyleIdx="0" presStyleCnt="4"/>
      <dgm:spPr/>
    </dgm:pt>
    <dgm:pt modelId="{FB1CE357-2FAA-C143-826F-72F8BDDE05F0}" type="pres">
      <dgm:prSet presAssocID="{5B4634DA-6BE4-234E-BD6D-16571B123294}" presName="node" presStyleLbl="node1" presStyleIdx="1" presStyleCnt="4">
        <dgm:presLayoutVars>
          <dgm:bulletEnabled val="1"/>
        </dgm:presLayoutVars>
      </dgm:prSet>
      <dgm:spPr/>
    </dgm:pt>
    <dgm:pt modelId="{2A4D6CDA-5F35-9E43-9535-F9CB4FA5D3BE}" type="pres">
      <dgm:prSet presAssocID="{5B4634DA-6BE4-234E-BD6D-16571B123294}" presName="spNode" presStyleCnt="0"/>
      <dgm:spPr/>
    </dgm:pt>
    <dgm:pt modelId="{E8BB6E0F-AED0-AA4D-B3F6-29199E244D72}" type="pres">
      <dgm:prSet presAssocID="{D07DFD56-0074-B54D-BB38-AC3192E9522F}" presName="sibTrans" presStyleLbl="sibTrans1D1" presStyleIdx="1" presStyleCnt="4"/>
      <dgm:spPr/>
    </dgm:pt>
    <dgm:pt modelId="{905EC619-F0AA-0B4F-8C75-5ADD52F74F8C}" type="pres">
      <dgm:prSet presAssocID="{DC461449-6E5A-B84C-9CAB-C380BE6BF05C}" presName="node" presStyleLbl="node1" presStyleIdx="2" presStyleCnt="4">
        <dgm:presLayoutVars>
          <dgm:bulletEnabled val="1"/>
        </dgm:presLayoutVars>
      </dgm:prSet>
      <dgm:spPr/>
    </dgm:pt>
    <dgm:pt modelId="{43DD32C2-38C6-6D4E-8075-914AE2DE48E0}" type="pres">
      <dgm:prSet presAssocID="{DC461449-6E5A-B84C-9CAB-C380BE6BF05C}" presName="spNode" presStyleCnt="0"/>
      <dgm:spPr/>
    </dgm:pt>
    <dgm:pt modelId="{BEF176BC-AC10-9D47-BB3B-584A43538DE7}" type="pres">
      <dgm:prSet presAssocID="{C2BA4B54-7518-FE4B-905D-CE24E7BB3177}" presName="sibTrans" presStyleLbl="sibTrans1D1" presStyleIdx="2" presStyleCnt="4"/>
      <dgm:spPr/>
    </dgm:pt>
    <dgm:pt modelId="{929867FB-AB79-AA4B-8AD9-77D80A3571C5}" type="pres">
      <dgm:prSet presAssocID="{315521EB-204B-994C-9D08-304A210B88DE}" presName="node" presStyleLbl="node1" presStyleIdx="3" presStyleCnt="4">
        <dgm:presLayoutVars>
          <dgm:bulletEnabled val="1"/>
        </dgm:presLayoutVars>
      </dgm:prSet>
      <dgm:spPr/>
    </dgm:pt>
    <dgm:pt modelId="{A53B045F-1284-E94B-B9BD-ABA7913EC947}" type="pres">
      <dgm:prSet presAssocID="{315521EB-204B-994C-9D08-304A210B88DE}" presName="spNode" presStyleCnt="0"/>
      <dgm:spPr/>
    </dgm:pt>
    <dgm:pt modelId="{BEECCB0A-E4DF-D54B-ACE8-73292113AAA8}" type="pres">
      <dgm:prSet presAssocID="{98FF1822-E3EB-B542-BCC0-46D31406B510}" presName="sibTrans" presStyleLbl="sibTrans1D1" presStyleIdx="3" presStyleCnt="4"/>
      <dgm:spPr/>
    </dgm:pt>
  </dgm:ptLst>
  <dgm:cxnLst>
    <dgm:cxn modelId="{C6AEED08-DCFF-BF4E-A808-A7091D7381CD}" type="presOf" srcId="{8C94B6B5-D3F9-EE4E-BB18-26F61AE93347}" destId="{64377FE3-4642-C74C-A8C4-B9A66BC348B0}" srcOrd="0" destOrd="0" presId="urn:microsoft.com/office/officeart/2005/8/layout/cycle5"/>
    <dgm:cxn modelId="{55B9A81A-2646-6B40-A6AF-414F17FE1343}" type="presOf" srcId="{C2BA4B54-7518-FE4B-905D-CE24E7BB3177}" destId="{BEF176BC-AC10-9D47-BB3B-584A43538DE7}" srcOrd="0" destOrd="0" presId="urn:microsoft.com/office/officeart/2005/8/layout/cycle5"/>
    <dgm:cxn modelId="{27CA6627-C20E-6748-8E7E-45C14BC37425}" type="presOf" srcId="{5B4634DA-6BE4-234E-BD6D-16571B123294}" destId="{FB1CE357-2FAA-C143-826F-72F8BDDE05F0}" srcOrd="0" destOrd="0" presId="urn:microsoft.com/office/officeart/2005/8/layout/cycle5"/>
    <dgm:cxn modelId="{CF7F0829-B9D3-9045-A42C-09BE0596F6EF}" type="presOf" srcId="{DC461449-6E5A-B84C-9CAB-C380BE6BF05C}" destId="{905EC619-F0AA-0B4F-8C75-5ADD52F74F8C}" srcOrd="0" destOrd="0" presId="urn:microsoft.com/office/officeart/2005/8/layout/cycle5"/>
    <dgm:cxn modelId="{B8E40831-4490-5B48-B83A-DD76EA53C2FB}" type="presOf" srcId="{98FF1822-E3EB-B542-BCC0-46D31406B510}" destId="{BEECCB0A-E4DF-D54B-ACE8-73292113AAA8}" srcOrd="0" destOrd="0" presId="urn:microsoft.com/office/officeart/2005/8/layout/cycle5"/>
    <dgm:cxn modelId="{4FE81A56-30F4-CA42-8ACD-A22B83A26975}" type="presOf" srcId="{315521EB-204B-994C-9D08-304A210B88DE}" destId="{929867FB-AB79-AA4B-8AD9-77D80A3571C5}" srcOrd="0" destOrd="0" presId="urn:microsoft.com/office/officeart/2005/8/layout/cycle5"/>
    <dgm:cxn modelId="{37FC8470-159B-7E48-BE96-9227947DDFA6}" srcId="{8C94B6B5-D3F9-EE4E-BB18-26F61AE93347}" destId="{5B4634DA-6BE4-234E-BD6D-16571B123294}" srcOrd="1" destOrd="0" parTransId="{AF0321DD-1BCE-0D4F-A620-2481941FB61F}" sibTransId="{D07DFD56-0074-B54D-BB38-AC3192E9522F}"/>
    <dgm:cxn modelId="{DBE7C77F-DAA6-AE4D-B6E8-7EC1EC804C91}" type="presOf" srcId="{0119F46C-C289-0148-A38E-6222E760DC6B}" destId="{857AD024-66D2-0D41-8E6F-811A29894AB3}" srcOrd="0" destOrd="0" presId="urn:microsoft.com/office/officeart/2005/8/layout/cycle5"/>
    <dgm:cxn modelId="{95CE869B-8C12-954C-AC36-9A6F44715B3C}" srcId="{8C94B6B5-D3F9-EE4E-BB18-26F61AE93347}" destId="{DC461449-6E5A-B84C-9CAB-C380BE6BF05C}" srcOrd="2" destOrd="0" parTransId="{917433DD-A126-7A41-8C88-D5B3782B9FC0}" sibTransId="{C2BA4B54-7518-FE4B-905D-CE24E7BB3177}"/>
    <dgm:cxn modelId="{132E2FA3-2CF9-AC4B-8545-1FBD2A3DD17A}" srcId="{8C94B6B5-D3F9-EE4E-BB18-26F61AE93347}" destId="{0119F46C-C289-0148-A38E-6222E760DC6B}" srcOrd="0" destOrd="0" parTransId="{492ED7F1-1839-1E42-A0FA-8E9B7ED09B69}" sibTransId="{E4156CF7-83EC-F040-82BD-F8B69EB0A126}"/>
    <dgm:cxn modelId="{8569C9B3-D39B-C64C-8D79-CFE514EB85F2}" srcId="{8C94B6B5-D3F9-EE4E-BB18-26F61AE93347}" destId="{315521EB-204B-994C-9D08-304A210B88DE}" srcOrd="3" destOrd="0" parTransId="{83613A44-AED8-A647-A23B-15FD38E0B0C5}" sibTransId="{98FF1822-E3EB-B542-BCC0-46D31406B510}"/>
    <dgm:cxn modelId="{9EC8D7B6-AF00-DF4E-86FC-1C085D185D0D}" type="presOf" srcId="{E4156CF7-83EC-F040-82BD-F8B69EB0A126}" destId="{D46DEB5F-129B-EF4B-9B19-87F2264A3C2E}" srcOrd="0" destOrd="0" presId="urn:microsoft.com/office/officeart/2005/8/layout/cycle5"/>
    <dgm:cxn modelId="{E76648BB-22FB-5F47-88CF-E83ED0F8AA49}" type="presOf" srcId="{D07DFD56-0074-B54D-BB38-AC3192E9522F}" destId="{E8BB6E0F-AED0-AA4D-B3F6-29199E244D72}" srcOrd="0" destOrd="0" presId="urn:microsoft.com/office/officeart/2005/8/layout/cycle5"/>
    <dgm:cxn modelId="{2269C5C9-6C7B-6A48-8BD2-8B8F7DAC13E5}" type="presParOf" srcId="{64377FE3-4642-C74C-A8C4-B9A66BC348B0}" destId="{857AD024-66D2-0D41-8E6F-811A29894AB3}" srcOrd="0" destOrd="0" presId="urn:microsoft.com/office/officeart/2005/8/layout/cycle5"/>
    <dgm:cxn modelId="{5BF25DB5-8DF7-5546-B0AC-AF3AC703FA19}" type="presParOf" srcId="{64377FE3-4642-C74C-A8C4-B9A66BC348B0}" destId="{176527B7-6C77-A243-B07E-B2F7C66822A1}" srcOrd="1" destOrd="0" presId="urn:microsoft.com/office/officeart/2005/8/layout/cycle5"/>
    <dgm:cxn modelId="{96A371DE-E11C-014D-A13A-FF858FA10BF5}" type="presParOf" srcId="{64377FE3-4642-C74C-A8C4-B9A66BC348B0}" destId="{D46DEB5F-129B-EF4B-9B19-87F2264A3C2E}" srcOrd="2" destOrd="0" presId="urn:microsoft.com/office/officeart/2005/8/layout/cycle5"/>
    <dgm:cxn modelId="{390CCFB8-C923-8F44-AFBD-3962AEAC3360}" type="presParOf" srcId="{64377FE3-4642-C74C-A8C4-B9A66BC348B0}" destId="{FB1CE357-2FAA-C143-826F-72F8BDDE05F0}" srcOrd="3" destOrd="0" presId="urn:microsoft.com/office/officeart/2005/8/layout/cycle5"/>
    <dgm:cxn modelId="{A39B5990-2A11-434C-AB12-A9B9D682FA9C}" type="presParOf" srcId="{64377FE3-4642-C74C-A8C4-B9A66BC348B0}" destId="{2A4D6CDA-5F35-9E43-9535-F9CB4FA5D3BE}" srcOrd="4" destOrd="0" presId="urn:microsoft.com/office/officeart/2005/8/layout/cycle5"/>
    <dgm:cxn modelId="{D3F8FDB7-9601-2B4F-822A-DC4A756C649D}" type="presParOf" srcId="{64377FE3-4642-C74C-A8C4-B9A66BC348B0}" destId="{E8BB6E0F-AED0-AA4D-B3F6-29199E244D72}" srcOrd="5" destOrd="0" presId="urn:microsoft.com/office/officeart/2005/8/layout/cycle5"/>
    <dgm:cxn modelId="{7691592F-E556-D144-93E6-59CD1E3F53BF}" type="presParOf" srcId="{64377FE3-4642-C74C-A8C4-B9A66BC348B0}" destId="{905EC619-F0AA-0B4F-8C75-5ADD52F74F8C}" srcOrd="6" destOrd="0" presId="urn:microsoft.com/office/officeart/2005/8/layout/cycle5"/>
    <dgm:cxn modelId="{8B57C6DF-E59C-754A-9DC6-D54F05E098B1}" type="presParOf" srcId="{64377FE3-4642-C74C-A8C4-B9A66BC348B0}" destId="{43DD32C2-38C6-6D4E-8075-914AE2DE48E0}" srcOrd="7" destOrd="0" presId="urn:microsoft.com/office/officeart/2005/8/layout/cycle5"/>
    <dgm:cxn modelId="{C448C868-BE42-294F-BD3F-C42C93CA52A7}" type="presParOf" srcId="{64377FE3-4642-C74C-A8C4-B9A66BC348B0}" destId="{BEF176BC-AC10-9D47-BB3B-584A43538DE7}" srcOrd="8" destOrd="0" presId="urn:microsoft.com/office/officeart/2005/8/layout/cycle5"/>
    <dgm:cxn modelId="{0A9CA793-2E48-CB4F-9072-CE148EA428D8}" type="presParOf" srcId="{64377FE3-4642-C74C-A8C4-B9A66BC348B0}" destId="{929867FB-AB79-AA4B-8AD9-77D80A3571C5}" srcOrd="9" destOrd="0" presId="urn:microsoft.com/office/officeart/2005/8/layout/cycle5"/>
    <dgm:cxn modelId="{4A290B5F-B536-4044-899A-ACBBAE936949}" type="presParOf" srcId="{64377FE3-4642-C74C-A8C4-B9A66BC348B0}" destId="{A53B045F-1284-E94B-B9BD-ABA7913EC947}" srcOrd="10" destOrd="0" presId="urn:microsoft.com/office/officeart/2005/8/layout/cycle5"/>
    <dgm:cxn modelId="{A95134B3-1A27-6C4C-96AB-8217FF70542A}" type="presParOf" srcId="{64377FE3-4642-C74C-A8C4-B9A66BC348B0}" destId="{BEECCB0A-E4DF-D54B-ACE8-73292113AAA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5E8F60-D80F-1C42-AFE0-7ABBD2B9219D}" type="doc">
      <dgm:prSet loTypeId="urn:microsoft.com/office/officeart/2005/8/layout/arrow2" loCatId="" qsTypeId="urn:microsoft.com/office/officeart/2005/8/quickstyle/simple1" qsCatId="simple" csTypeId="urn:microsoft.com/office/officeart/2005/8/colors/accent4_4" csCatId="accent4" phldr="1"/>
      <dgm:spPr/>
    </dgm:pt>
    <dgm:pt modelId="{78BEDF88-E113-A444-ACFA-D230E8A411C0}">
      <dgm:prSet phldrT="[Текст]"/>
      <dgm:spPr/>
      <dgm:t>
        <a:bodyPr/>
        <a:lstStyle/>
        <a:p>
          <a:r>
            <a:rPr lang="ru-RU" dirty="0"/>
            <a:t>Сбор данных</a:t>
          </a:r>
        </a:p>
      </dgm:t>
    </dgm:pt>
    <dgm:pt modelId="{8F9D15DE-C59A-6947-B31C-760C784CB72C}" type="parTrans" cxnId="{B373F4E2-0F10-6547-BFF2-820BAF90EC50}">
      <dgm:prSet/>
      <dgm:spPr/>
      <dgm:t>
        <a:bodyPr/>
        <a:lstStyle/>
        <a:p>
          <a:endParaRPr lang="ru-RU"/>
        </a:p>
      </dgm:t>
    </dgm:pt>
    <dgm:pt modelId="{2B74AE2E-B891-664C-A27E-8E03D7715239}" type="sibTrans" cxnId="{B373F4E2-0F10-6547-BFF2-820BAF90EC50}">
      <dgm:prSet/>
      <dgm:spPr/>
      <dgm:t>
        <a:bodyPr/>
        <a:lstStyle/>
        <a:p>
          <a:endParaRPr lang="ru-RU"/>
        </a:p>
      </dgm:t>
    </dgm:pt>
    <dgm:pt modelId="{3A1F9534-DD26-9C45-AC55-136677E03DAC}">
      <dgm:prSet phldrT="[Текст]"/>
      <dgm:spPr/>
      <dgm:t>
        <a:bodyPr/>
        <a:lstStyle/>
        <a:p>
          <a:r>
            <a:rPr lang="ru-RU" dirty="0"/>
            <a:t>Вывод в ПРОМ</a:t>
          </a:r>
        </a:p>
      </dgm:t>
    </dgm:pt>
    <dgm:pt modelId="{F2B00FFB-6952-F644-AF51-D66618509552}" type="parTrans" cxnId="{2D4DC345-6DEE-444B-BA2F-56DC92877A3A}">
      <dgm:prSet/>
      <dgm:spPr/>
      <dgm:t>
        <a:bodyPr/>
        <a:lstStyle/>
        <a:p>
          <a:endParaRPr lang="ru-RU"/>
        </a:p>
      </dgm:t>
    </dgm:pt>
    <dgm:pt modelId="{E179691E-3943-7048-8122-130D3683316A}" type="sibTrans" cxnId="{2D4DC345-6DEE-444B-BA2F-56DC92877A3A}">
      <dgm:prSet/>
      <dgm:spPr/>
      <dgm:t>
        <a:bodyPr/>
        <a:lstStyle/>
        <a:p>
          <a:endParaRPr lang="ru-RU"/>
        </a:p>
      </dgm:t>
    </dgm:pt>
    <dgm:pt modelId="{62B45FFE-510F-0A4A-AFF7-6F2FB25365B8}">
      <dgm:prSet phldrT="[Текст]"/>
      <dgm:spPr/>
      <dgm:t>
        <a:bodyPr/>
        <a:lstStyle/>
        <a:p>
          <a:r>
            <a:rPr lang="ru-RU" dirty="0"/>
            <a:t>Эксплуатация</a:t>
          </a:r>
        </a:p>
      </dgm:t>
    </dgm:pt>
    <dgm:pt modelId="{0C1BFD7C-E8F5-9C4F-8066-CE07589DA68E}" type="parTrans" cxnId="{B2074562-3D80-1146-A806-C2BB8162DE6D}">
      <dgm:prSet/>
      <dgm:spPr/>
      <dgm:t>
        <a:bodyPr/>
        <a:lstStyle/>
        <a:p>
          <a:endParaRPr lang="ru-RU"/>
        </a:p>
      </dgm:t>
    </dgm:pt>
    <dgm:pt modelId="{080E5459-E532-ED43-926D-6D7838BA3D78}" type="sibTrans" cxnId="{B2074562-3D80-1146-A806-C2BB8162DE6D}">
      <dgm:prSet/>
      <dgm:spPr/>
      <dgm:t>
        <a:bodyPr/>
        <a:lstStyle/>
        <a:p>
          <a:endParaRPr lang="ru-RU"/>
        </a:p>
      </dgm:t>
    </dgm:pt>
    <dgm:pt modelId="{B0959A23-A95C-554C-AD8E-2824E84E6575}">
      <dgm:prSet phldrT="[Текст]"/>
      <dgm:spPr/>
      <dgm:t>
        <a:bodyPr/>
        <a:lstStyle/>
        <a:p>
          <a:r>
            <a:rPr lang="en-US" dirty="0"/>
            <a:t>ETL</a:t>
          </a:r>
          <a:endParaRPr lang="ru-RU" dirty="0"/>
        </a:p>
      </dgm:t>
    </dgm:pt>
    <dgm:pt modelId="{B2F9451A-F56B-EA41-B56C-BCCFCCE99582}" type="parTrans" cxnId="{0F361DCD-B63E-0741-A7A9-3ADC99206DEF}">
      <dgm:prSet/>
      <dgm:spPr/>
      <dgm:t>
        <a:bodyPr/>
        <a:lstStyle/>
        <a:p>
          <a:endParaRPr lang="ru-RU"/>
        </a:p>
      </dgm:t>
    </dgm:pt>
    <dgm:pt modelId="{F719DFF8-1779-7841-BD87-EABF6E0B74ED}" type="sibTrans" cxnId="{0F361DCD-B63E-0741-A7A9-3ADC99206DEF}">
      <dgm:prSet/>
      <dgm:spPr/>
      <dgm:t>
        <a:bodyPr/>
        <a:lstStyle/>
        <a:p>
          <a:endParaRPr lang="ru-RU"/>
        </a:p>
      </dgm:t>
    </dgm:pt>
    <dgm:pt modelId="{6AC762DD-9B32-B746-A1EE-15C099507288}">
      <dgm:prSet phldrT="[Текст]"/>
      <dgm:spPr/>
      <dgm:t>
        <a:bodyPr/>
        <a:lstStyle/>
        <a:p>
          <a:r>
            <a:rPr lang="ru-RU" dirty="0"/>
            <a:t>Обучение модели</a:t>
          </a:r>
        </a:p>
      </dgm:t>
    </dgm:pt>
    <dgm:pt modelId="{F4C8F12C-EBF1-C94B-A0DA-5540B430CB2C}" type="parTrans" cxnId="{5EB57156-993F-344F-8582-74435A454AB1}">
      <dgm:prSet/>
      <dgm:spPr/>
      <dgm:t>
        <a:bodyPr/>
        <a:lstStyle/>
        <a:p>
          <a:endParaRPr lang="ru-RU"/>
        </a:p>
      </dgm:t>
    </dgm:pt>
    <dgm:pt modelId="{F5620593-1E71-B348-86BE-477434C6A1DF}" type="sibTrans" cxnId="{5EB57156-993F-344F-8582-74435A454AB1}">
      <dgm:prSet/>
      <dgm:spPr/>
      <dgm:t>
        <a:bodyPr/>
        <a:lstStyle/>
        <a:p>
          <a:endParaRPr lang="ru-RU"/>
        </a:p>
      </dgm:t>
    </dgm:pt>
    <dgm:pt modelId="{6EF82D22-8378-CC4D-9C16-5D8F2026C5EC}" type="pres">
      <dgm:prSet presAssocID="{A35E8F60-D80F-1C42-AFE0-7ABBD2B9219D}" presName="arrowDiagram" presStyleCnt="0">
        <dgm:presLayoutVars>
          <dgm:chMax val="5"/>
          <dgm:dir/>
          <dgm:resizeHandles val="exact"/>
        </dgm:presLayoutVars>
      </dgm:prSet>
      <dgm:spPr/>
    </dgm:pt>
    <dgm:pt modelId="{7C55C76F-8EE9-FE47-A423-F0ECD8F64D11}" type="pres">
      <dgm:prSet presAssocID="{A35E8F60-D80F-1C42-AFE0-7ABBD2B9219D}" presName="arrow" presStyleLbl="bgShp" presStyleIdx="0" presStyleCnt="1"/>
      <dgm:spPr/>
    </dgm:pt>
    <dgm:pt modelId="{49BCDB27-6C93-2145-ADBC-B03AD36AC080}" type="pres">
      <dgm:prSet presAssocID="{A35E8F60-D80F-1C42-AFE0-7ABBD2B9219D}" presName="arrowDiagram5" presStyleCnt="0"/>
      <dgm:spPr/>
    </dgm:pt>
    <dgm:pt modelId="{6D5BAB55-3ABB-2F4E-8794-486B9EED104E}" type="pres">
      <dgm:prSet presAssocID="{78BEDF88-E113-A444-ACFA-D230E8A411C0}" presName="bullet5a" presStyleLbl="node1" presStyleIdx="0" presStyleCnt="5"/>
      <dgm:spPr/>
    </dgm:pt>
    <dgm:pt modelId="{D029ACA0-90DC-234D-885E-59A64A438AB1}" type="pres">
      <dgm:prSet presAssocID="{78BEDF88-E113-A444-ACFA-D230E8A411C0}" presName="textBox5a" presStyleLbl="revTx" presStyleIdx="0" presStyleCnt="5">
        <dgm:presLayoutVars>
          <dgm:bulletEnabled val="1"/>
        </dgm:presLayoutVars>
      </dgm:prSet>
      <dgm:spPr/>
    </dgm:pt>
    <dgm:pt modelId="{1462FDF6-781C-4347-91F3-9D68B8054F21}" type="pres">
      <dgm:prSet presAssocID="{B0959A23-A95C-554C-AD8E-2824E84E6575}" presName="bullet5b" presStyleLbl="node1" presStyleIdx="1" presStyleCnt="5"/>
      <dgm:spPr/>
    </dgm:pt>
    <dgm:pt modelId="{D8515AA7-70EC-B84E-8EAA-671B680CA6F5}" type="pres">
      <dgm:prSet presAssocID="{B0959A23-A95C-554C-AD8E-2824E84E6575}" presName="textBox5b" presStyleLbl="revTx" presStyleIdx="1" presStyleCnt="5">
        <dgm:presLayoutVars>
          <dgm:bulletEnabled val="1"/>
        </dgm:presLayoutVars>
      </dgm:prSet>
      <dgm:spPr/>
    </dgm:pt>
    <dgm:pt modelId="{2926AA43-7EF5-0248-90C5-795B5585BD28}" type="pres">
      <dgm:prSet presAssocID="{6AC762DD-9B32-B746-A1EE-15C099507288}" presName="bullet5c" presStyleLbl="node1" presStyleIdx="2" presStyleCnt="5"/>
      <dgm:spPr/>
    </dgm:pt>
    <dgm:pt modelId="{EA5E8DFD-5036-FB41-9B1E-B747711E6EDC}" type="pres">
      <dgm:prSet presAssocID="{6AC762DD-9B32-B746-A1EE-15C099507288}" presName="textBox5c" presStyleLbl="revTx" presStyleIdx="2" presStyleCnt="5">
        <dgm:presLayoutVars>
          <dgm:bulletEnabled val="1"/>
        </dgm:presLayoutVars>
      </dgm:prSet>
      <dgm:spPr/>
    </dgm:pt>
    <dgm:pt modelId="{44E27EB9-2EE5-6341-A9F6-0CFBA047DD6A}" type="pres">
      <dgm:prSet presAssocID="{3A1F9534-DD26-9C45-AC55-136677E03DAC}" presName="bullet5d" presStyleLbl="node1" presStyleIdx="3" presStyleCnt="5"/>
      <dgm:spPr/>
    </dgm:pt>
    <dgm:pt modelId="{3D65F5B3-96A5-6144-AC31-AC1411D2FA18}" type="pres">
      <dgm:prSet presAssocID="{3A1F9534-DD26-9C45-AC55-136677E03DAC}" presName="textBox5d" presStyleLbl="revTx" presStyleIdx="3" presStyleCnt="5">
        <dgm:presLayoutVars>
          <dgm:bulletEnabled val="1"/>
        </dgm:presLayoutVars>
      </dgm:prSet>
      <dgm:spPr/>
    </dgm:pt>
    <dgm:pt modelId="{4E8BAA52-9BC7-9042-8CDF-281650C97034}" type="pres">
      <dgm:prSet presAssocID="{62B45FFE-510F-0A4A-AFF7-6F2FB25365B8}" presName="bullet5e" presStyleLbl="node1" presStyleIdx="4" presStyleCnt="5"/>
      <dgm:spPr/>
    </dgm:pt>
    <dgm:pt modelId="{523B2600-6155-814B-9D84-8006795E09D6}" type="pres">
      <dgm:prSet presAssocID="{62B45FFE-510F-0A4A-AFF7-6F2FB25365B8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15520521-20AC-8A4E-93B2-B8D899EA53B5}" type="presOf" srcId="{B0959A23-A95C-554C-AD8E-2824E84E6575}" destId="{D8515AA7-70EC-B84E-8EAA-671B680CA6F5}" srcOrd="0" destOrd="0" presId="urn:microsoft.com/office/officeart/2005/8/layout/arrow2"/>
    <dgm:cxn modelId="{2D4DC345-6DEE-444B-BA2F-56DC92877A3A}" srcId="{A35E8F60-D80F-1C42-AFE0-7ABBD2B9219D}" destId="{3A1F9534-DD26-9C45-AC55-136677E03DAC}" srcOrd="3" destOrd="0" parTransId="{F2B00FFB-6952-F644-AF51-D66618509552}" sibTransId="{E179691E-3943-7048-8122-130D3683316A}"/>
    <dgm:cxn modelId="{4D63EE46-009F-F643-A1EC-0A0F8FF62B80}" type="presOf" srcId="{3A1F9534-DD26-9C45-AC55-136677E03DAC}" destId="{3D65F5B3-96A5-6144-AC31-AC1411D2FA18}" srcOrd="0" destOrd="0" presId="urn:microsoft.com/office/officeart/2005/8/layout/arrow2"/>
    <dgm:cxn modelId="{5EB57156-993F-344F-8582-74435A454AB1}" srcId="{A35E8F60-D80F-1C42-AFE0-7ABBD2B9219D}" destId="{6AC762DD-9B32-B746-A1EE-15C099507288}" srcOrd="2" destOrd="0" parTransId="{F4C8F12C-EBF1-C94B-A0DA-5540B430CB2C}" sibTransId="{F5620593-1E71-B348-86BE-477434C6A1DF}"/>
    <dgm:cxn modelId="{6C520A5A-2935-C446-9DB8-1604702EFE6B}" type="presOf" srcId="{78BEDF88-E113-A444-ACFA-D230E8A411C0}" destId="{D029ACA0-90DC-234D-885E-59A64A438AB1}" srcOrd="0" destOrd="0" presId="urn:microsoft.com/office/officeart/2005/8/layout/arrow2"/>
    <dgm:cxn modelId="{B2074562-3D80-1146-A806-C2BB8162DE6D}" srcId="{A35E8F60-D80F-1C42-AFE0-7ABBD2B9219D}" destId="{62B45FFE-510F-0A4A-AFF7-6F2FB25365B8}" srcOrd="4" destOrd="0" parTransId="{0C1BFD7C-E8F5-9C4F-8066-CE07589DA68E}" sibTransId="{080E5459-E532-ED43-926D-6D7838BA3D78}"/>
    <dgm:cxn modelId="{26B271BA-5B6E-D542-8E0C-64E861721061}" type="presOf" srcId="{62B45FFE-510F-0A4A-AFF7-6F2FB25365B8}" destId="{523B2600-6155-814B-9D84-8006795E09D6}" srcOrd="0" destOrd="0" presId="urn:microsoft.com/office/officeart/2005/8/layout/arrow2"/>
    <dgm:cxn modelId="{2CBBB5BA-09DF-6645-A3EB-EF193F3E0A0C}" type="presOf" srcId="{6AC762DD-9B32-B746-A1EE-15C099507288}" destId="{EA5E8DFD-5036-FB41-9B1E-B747711E6EDC}" srcOrd="0" destOrd="0" presId="urn:microsoft.com/office/officeart/2005/8/layout/arrow2"/>
    <dgm:cxn modelId="{0F361DCD-B63E-0741-A7A9-3ADC99206DEF}" srcId="{A35E8F60-D80F-1C42-AFE0-7ABBD2B9219D}" destId="{B0959A23-A95C-554C-AD8E-2824E84E6575}" srcOrd="1" destOrd="0" parTransId="{B2F9451A-F56B-EA41-B56C-BCCFCCE99582}" sibTransId="{F719DFF8-1779-7841-BD87-EABF6E0B74ED}"/>
    <dgm:cxn modelId="{B373F4E2-0F10-6547-BFF2-820BAF90EC50}" srcId="{A35E8F60-D80F-1C42-AFE0-7ABBD2B9219D}" destId="{78BEDF88-E113-A444-ACFA-D230E8A411C0}" srcOrd="0" destOrd="0" parTransId="{8F9D15DE-C59A-6947-B31C-760C784CB72C}" sibTransId="{2B74AE2E-B891-664C-A27E-8E03D7715239}"/>
    <dgm:cxn modelId="{752A2BFD-8FFD-9F43-94CC-2FAA12455EBD}" type="presOf" srcId="{A35E8F60-D80F-1C42-AFE0-7ABBD2B9219D}" destId="{6EF82D22-8378-CC4D-9C16-5D8F2026C5EC}" srcOrd="0" destOrd="0" presId="urn:microsoft.com/office/officeart/2005/8/layout/arrow2"/>
    <dgm:cxn modelId="{99CE9508-EEDF-0040-8211-4AA70EE3FF1F}" type="presParOf" srcId="{6EF82D22-8378-CC4D-9C16-5D8F2026C5EC}" destId="{7C55C76F-8EE9-FE47-A423-F0ECD8F64D11}" srcOrd="0" destOrd="0" presId="urn:microsoft.com/office/officeart/2005/8/layout/arrow2"/>
    <dgm:cxn modelId="{2CE339D1-EB39-5C43-A1BA-C8935D4BC9C1}" type="presParOf" srcId="{6EF82D22-8378-CC4D-9C16-5D8F2026C5EC}" destId="{49BCDB27-6C93-2145-ADBC-B03AD36AC080}" srcOrd="1" destOrd="0" presId="urn:microsoft.com/office/officeart/2005/8/layout/arrow2"/>
    <dgm:cxn modelId="{702DCB08-E2AE-0B4C-9D8D-8827E9C46916}" type="presParOf" srcId="{49BCDB27-6C93-2145-ADBC-B03AD36AC080}" destId="{6D5BAB55-3ABB-2F4E-8794-486B9EED104E}" srcOrd="0" destOrd="0" presId="urn:microsoft.com/office/officeart/2005/8/layout/arrow2"/>
    <dgm:cxn modelId="{466FB408-0C82-2D42-B90B-6F65219C9EF6}" type="presParOf" srcId="{49BCDB27-6C93-2145-ADBC-B03AD36AC080}" destId="{D029ACA0-90DC-234D-885E-59A64A438AB1}" srcOrd="1" destOrd="0" presId="urn:microsoft.com/office/officeart/2005/8/layout/arrow2"/>
    <dgm:cxn modelId="{B3D89AF1-633F-2E47-97F6-851D042594E5}" type="presParOf" srcId="{49BCDB27-6C93-2145-ADBC-B03AD36AC080}" destId="{1462FDF6-781C-4347-91F3-9D68B8054F21}" srcOrd="2" destOrd="0" presId="urn:microsoft.com/office/officeart/2005/8/layout/arrow2"/>
    <dgm:cxn modelId="{B78DE8D5-3F1B-314E-88A3-E9B83DBB4DE7}" type="presParOf" srcId="{49BCDB27-6C93-2145-ADBC-B03AD36AC080}" destId="{D8515AA7-70EC-B84E-8EAA-671B680CA6F5}" srcOrd="3" destOrd="0" presId="urn:microsoft.com/office/officeart/2005/8/layout/arrow2"/>
    <dgm:cxn modelId="{42D37F0A-013B-A643-AB5C-31D0263DC6A9}" type="presParOf" srcId="{49BCDB27-6C93-2145-ADBC-B03AD36AC080}" destId="{2926AA43-7EF5-0248-90C5-795B5585BD28}" srcOrd="4" destOrd="0" presId="urn:microsoft.com/office/officeart/2005/8/layout/arrow2"/>
    <dgm:cxn modelId="{A674C202-8C05-7941-948B-E1A33A5B77E3}" type="presParOf" srcId="{49BCDB27-6C93-2145-ADBC-B03AD36AC080}" destId="{EA5E8DFD-5036-FB41-9B1E-B747711E6EDC}" srcOrd="5" destOrd="0" presId="urn:microsoft.com/office/officeart/2005/8/layout/arrow2"/>
    <dgm:cxn modelId="{6DE494D9-AF77-6F48-A539-02F5A85C611E}" type="presParOf" srcId="{49BCDB27-6C93-2145-ADBC-B03AD36AC080}" destId="{44E27EB9-2EE5-6341-A9F6-0CFBA047DD6A}" srcOrd="6" destOrd="0" presId="urn:microsoft.com/office/officeart/2005/8/layout/arrow2"/>
    <dgm:cxn modelId="{F1A17422-CD24-E247-9FC4-7F3E97A42879}" type="presParOf" srcId="{49BCDB27-6C93-2145-ADBC-B03AD36AC080}" destId="{3D65F5B3-96A5-6144-AC31-AC1411D2FA18}" srcOrd="7" destOrd="0" presId="urn:microsoft.com/office/officeart/2005/8/layout/arrow2"/>
    <dgm:cxn modelId="{EFDDA8A2-B755-2E43-9192-BD191A37D379}" type="presParOf" srcId="{49BCDB27-6C93-2145-ADBC-B03AD36AC080}" destId="{4E8BAA52-9BC7-9042-8CDF-281650C97034}" srcOrd="8" destOrd="0" presId="urn:microsoft.com/office/officeart/2005/8/layout/arrow2"/>
    <dgm:cxn modelId="{13C3FA2F-B45C-C34E-B46D-F2220EF409E7}" type="presParOf" srcId="{49BCDB27-6C93-2145-ADBC-B03AD36AC080}" destId="{523B2600-6155-814B-9D84-8006795E09D6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93024-6E5E-384B-B8CA-A90DE1F3A54C}">
      <dsp:nvSpPr>
        <dsp:cNvPr id="0" name=""/>
        <dsp:cNvSpPr/>
      </dsp:nvSpPr>
      <dsp:spPr>
        <a:xfrm>
          <a:off x="3027646" y="861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Time2Market</a:t>
          </a:r>
          <a:endParaRPr lang="ru-RU" sz="1800" kern="1200" dirty="0"/>
        </a:p>
      </dsp:txBody>
      <dsp:txXfrm>
        <a:off x="3047232" y="20447"/>
        <a:ext cx="1298226" cy="629527"/>
      </dsp:txXfrm>
    </dsp:sp>
    <dsp:sp modelId="{4C49D1F9-6A1F-F74E-B446-DC9F59A3F82E}">
      <dsp:nvSpPr>
        <dsp:cNvPr id="0" name=""/>
        <dsp:cNvSpPr/>
      </dsp:nvSpPr>
      <dsp:spPr>
        <a:xfrm rot="3600000">
          <a:off x="3899916" y="1174826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3970129" y="1221635"/>
        <a:ext cx="557063" cy="140426"/>
      </dsp:txXfrm>
    </dsp:sp>
    <dsp:sp modelId="{493C29BC-C034-0842-9589-33DF091CAEC0}">
      <dsp:nvSpPr>
        <dsp:cNvPr id="0" name=""/>
        <dsp:cNvSpPr/>
      </dsp:nvSpPr>
      <dsp:spPr>
        <a:xfrm>
          <a:off x="4132276" y="1914136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Quality</a:t>
          </a:r>
          <a:endParaRPr lang="ru-RU" sz="1800" kern="1200" dirty="0"/>
        </a:p>
      </dsp:txBody>
      <dsp:txXfrm>
        <a:off x="4151862" y="1933722"/>
        <a:ext cx="1298226" cy="629527"/>
      </dsp:txXfrm>
    </dsp:sp>
    <dsp:sp modelId="{4001404E-DAD8-F44D-BC31-1E8E7F7319C1}">
      <dsp:nvSpPr>
        <dsp:cNvPr id="0" name=""/>
        <dsp:cNvSpPr/>
      </dsp:nvSpPr>
      <dsp:spPr>
        <a:xfrm rot="10800000">
          <a:off x="3347601" y="2131463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 rot="10800000">
        <a:off x="3417814" y="2178272"/>
        <a:ext cx="557063" cy="140426"/>
      </dsp:txXfrm>
    </dsp:sp>
    <dsp:sp modelId="{79C60AB4-3172-C447-AB5D-FB21D843E2B1}">
      <dsp:nvSpPr>
        <dsp:cNvPr id="0" name=""/>
        <dsp:cNvSpPr/>
      </dsp:nvSpPr>
      <dsp:spPr>
        <a:xfrm>
          <a:off x="1923016" y="1914136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</a:t>
          </a:r>
          <a:endParaRPr lang="ru-RU" sz="1800" kern="1200" dirty="0"/>
        </a:p>
      </dsp:txBody>
      <dsp:txXfrm>
        <a:off x="1942602" y="1933722"/>
        <a:ext cx="1298226" cy="629527"/>
      </dsp:txXfrm>
    </dsp:sp>
    <dsp:sp modelId="{47FDEA1D-AA3C-4847-88BB-5536637606E5}">
      <dsp:nvSpPr>
        <dsp:cNvPr id="0" name=""/>
        <dsp:cNvSpPr/>
      </dsp:nvSpPr>
      <dsp:spPr>
        <a:xfrm rot="18000000">
          <a:off x="2795286" y="1174826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2865499" y="1221635"/>
        <a:ext cx="557063" cy="1404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2BE5E-5EF3-7341-BF92-95FC24FEC118}">
      <dsp:nvSpPr>
        <dsp:cNvPr id="0" name=""/>
        <dsp:cNvSpPr/>
      </dsp:nvSpPr>
      <dsp:spPr>
        <a:xfrm>
          <a:off x="2411" y="1221164"/>
          <a:ext cx="2419052" cy="967620"/>
        </a:xfrm>
        <a:prstGeom prst="homePlat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Собрать данные</a:t>
          </a:r>
        </a:p>
      </dsp:txBody>
      <dsp:txXfrm>
        <a:off x="2411" y="1221164"/>
        <a:ext cx="2177147" cy="967620"/>
      </dsp:txXfrm>
    </dsp:sp>
    <dsp:sp modelId="{F8259504-01BD-CF44-A530-770630ED4F0F}">
      <dsp:nvSpPr>
        <dsp:cNvPr id="0" name=""/>
        <dsp:cNvSpPr/>
      </dsp:nvSpPr>
      <dsp:spPr>
        <a:xfrm>
          <a:off x="1937652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Построить модель</a:t>
          </a:r>
        </a:p>
      </dsp:txBody>
      <dsp:txXfrm>
        <a:off x="2421462" y="1221164"/>
        <a:ext cx="1451432" cy="967620"/>
      </dsp:txXfrm>
    </dsp:sp>
    <dsp:sp modelId="{263FCFAF-72F4-014D-9FED-F5F368B037FB}">
      <dsp:nvSpPr>
        <dsp:cNvPr id="0" name=""/>
        <dsp:cNvSpPr/>
      </dsp:nvSpPr>
      <dsp:spPr>
        <a:xfrm>
          <a:off x="3872894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Перенести результаты в ПРОМ</a:t>
          </a:r>
        </a:p>
      </dsp:txBody>
      <dsp:txXfrm>
        <a:off x="4356704" y="1221164"/>
        <a:ext cx="1451432" cy="967620"/>
      </dsp:txXfrm>
    </dsp:sp>
    <dsp:sp modelId="{27361CEC-F564-9149-815B-A0E2C00979CB}">
      <dsp:nvSpPr>
        <dsp:cNvPr id="0" name=""/>
        <dsp:cNvSpPr/>
      </dsp:nvSpPr>
      <dsp:spPr>
        <a:xfrm>
          <a:off x="5808136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Реализовать функционал</a:t>
          </a:r>
        </a:p>
      </dsp:txBody>
      <dsp:txXfrm>
        <a:off x="6291946" y="1221164"/>
        <a:ext cx="1451432" cy="9676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2BE5E-5EF3-7341-BF92-95FC24FEC118}">
      <dsp:nvSpPr>
        <dsp:cNvPr id="0" name=""/>
        <dsp:cNvSpPr/>
      </dsp:nvSpPr>
      <dsp:spPr>
        <a:xfrm>
          <a:off x="2411" y="1221164"/>
          <a:ext cx="2419052" cy="967620"/>
        </a:xfrm>
        <a:prstGeom prst="homePlat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Собрать данные</a:t>
          </a:r>
        </a:p>
      </dsp:txBody>
      <dsp:txXfrm>
        <a:off x="2411" y="1221164"/>
        <a:ext cx="2177147" cy="967620"/>
      </dsp:txXfrm>
    </dsp:sp>
    <dsp:sp modelId="{F8259504-01BD-CF44-A530-770630ED4F0F}">
      <dsp:nvSpPr>
        <dsp:cNvPr id="0" name=""/>
        <dsp:cNvSpPr/>
      </dsp:nvSpPr>
      <dsp:spPr>
        <a:xfrm>
          <a:off x="1937652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Построить модель</a:t>
          </a:r>
        </a:p>
      </dsp:txBody>
      <dsp:txXfrm>
        <a:off x="2421462" y="1221164"/>
        <a:ext cx="1451432" cy="967620"/>
      </dsp:txXfrm>
    </dsp:sp>
    <dsp:sp modelId="{263FCFAF-72F4-014D-9FED-F5F368B037FB}">
      <dsp:nvSpPr>
        <dsp:cNvPr id="0" name=""/>
        <dsp:cNvSpPr/>
      </dsp:nvSpPr>
      <dsp:spPr>
        <a:xfrm>
          <a:off x="3872894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Перенести результаты в ПРОМ</a:t>
          </a:r>
        </a:p>
      </dsp:txBody>
      <dsp:txXfrm>
        <a:off x="4356704" y="1221164"/>
        <a:ext cx="1451432" cy="967620"/>
      </dsp:txXfrm>
    </dsp:sp>
    <dsp:sp modelId="{27361CEC-F564-9149-815B-A0E2C00979CB}">
      <dsp:nvSpPr>
        <dsp:cNvPr id="0" name=""/>
        <dsp:cNvSpPr/>
      </dsp:nvSpPr>
      <dsp:spPr>
        <a:xfrm>
          <a:off x="5808136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Реализовать функционал</a:t>
          </a:r>
        </a:p>
      </dsp:txBody>
      <dsp:txXfrm>
        <a:off x="6291946" y="1221164"/>
        <a:ext cx="1451432" cy="9676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2BE5E-5EF3-7341-BF92-95FC24FEC118}">
      <dsp:nvSpPr>
        <dsp:cNvPr id="0" name=""/>
        <dsp:cNvSpPr/>
      </dsp:nvSpPr>
      <dsp:spPr>
        <a:xfrm>
          <a:off x="2411" y="1221164"/>
          <a:ext cx="2419052" cy="967620"/>
        </a:xfrm>
        <a:prstGeom prst="homePlat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Собрать данные</a:t>
          </a:r>
        </a:p>
      </dsp:txBody>
      <dsp:txXfrm>
        <a:off x="2411" y="1221164"/>
        <a:ext cx="2177147" cy="967620"/>
      </dsp:txXfrm>
    </dsp:sp>
    <dsp:sp modelId="{F8259504-01BD-CF44-A530-770630ED4F0F}">
      <dsp:nvSpPr>
        <dsp:cNvPr id="0" name=""/>
        <dsp:cNvSpPr/>
      </dsp:nvSpPr>
      <dsp:spPr>
        <a:xfrm>
          <a:off x="1937652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Построить модель</a:t>
          </a:r>
        </a:p>
      </dsp:txBody>
      <dsp:txXfrm>
        <a:off x="2421462" y="1221164"/>
        <a:ext cx="1451432" cy="967620"/>
      </dsp:txXfrm>
    </dsp:sp>
    <dsp:sp modelId="{263FCFAF-72F4-014D-9FED-F5F368B037FB}">
      <dsp:nvSpPr>
        <dsp:cNvPr id="0" name=""/>
        <dsp:cNvSpPr/>
      </dsp:nvSpPr>
      <dsp:spPr>
        <a:xfrm>
          <a:off x="3872894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Перенести результаты в ПРОМ</a:t>
          </a:r>
        </a:p>
      </dsp:txBody>
      <dsp:txXfrm>
        <a:off x="4356704" y="1221164"/>
        <a:ext cx="1451432" cy="967620"/>
      </dsp:txXfrm>
    </dsp:sp>
    <dsp:sp modelId="{27361CEC-F564-9149-815B-A0E2C00979CB}">
      <dsp:nvSpPr>
        <dsp:cNvPr id="0" name=""/>
        <dsp:cNvSpPr/>
      </dsp:nvSpPr>
      <dsp:spPr>
        <a:xfrm>
          <a:off x="5808136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Реализовать функционал</a:t>
          </a:r>
        </a:p>
      </dsp:txBody>
      <dsp:txXfrm>
        <a:off x="6291946" y="1221164"/>
        <a:ext cx="1451432" cy="9676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2BE5E-5EF3-7341-BF92-95FC24FEC118}">
      <dsp:nvSpPr>
        <dsp:cNvPr id="0" name=""/>
        <dsp:cNvSpPr/>
      </dsp:nvSpPr>
      <dsp:spPr>
        <a:xfrm>
          <a:off x="2411" y="1221164"/>
          <a:ext cx="2419052" cy="967620"/>
        </a:xfrm>
        <a:prstGeom prst="homePlat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Собрать данные</a:t>
          </a:r>
        </a:p>
      </dsp:txBody>
      <dsp:txXfrm>
        <a:off x="2411" y="1221164"/>
        <a:ext cx="2177147" cy="967620"/>
      </dsp:txXfrm>
    </dsp:sp>
    <dsp:sp modelId="{F8259504-01BD-CF44-A530-770630ED4F0F}">
      <dsp:nvSpPr>
        <dsp:cNvPr id="0" name=""/>
        <dsp:cNvSpPr/>
      </dsp:nvSpPr>
      <dsp:spPr>
        <a:xfrm>
          <a:off x="1937652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Построить модель</a:t>
          </a:r>
        </a:p>
      </dsp:txBody>
      <dsp:txXfrm>
        <a:off x="2421462" y="1221164"/>
        <a:ext cx="1451432" cy="967620"/>
      </dsp:txXfrm>
    </dsp:sp>
    <dsp:sp modelId="{263FCFAF-72F4-014D-9FED-F5F368B037FB}">
      <dsp:nvSpPr>
        <dsp:cNvPr id="0" name=""/>
        <dsp:cNvSpPr/>
      </dsp:nvSpPr>
      <dsp:spPr>
        <a:xfrm>
          <a:off x="3872894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Перенести результаты в ПРОМ</a:t>
          </a:r>
        </a:p>
      </dsp:txBody>
      <dsp:txXfrm>
        <a:off x="4356704" y="1221164"/>
        <a:ext cx="1451432" cy="967620"/>
      </dsp:txXfrm>
    </dsp:sp>
    <dsp:sp modelId="{27361CEC-F564-9149-815B-A0E2C00979CB}">
      <dsp:nvSpPr>
        <dsp:cNvPr id="0" name=""/>
        <dsp:cNvSpPr/>
      </dsp:nvSpPr>
      <dsp:spPr>
        <a:xfrm>
          <a:off x="5808136" y="1221164"/>
          <a:ext cx="2419052" cy="967620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Реализовать функционал</a:t>
          </a:r>
        </a:p>
      </dsp:txBody>
      <dsp:txXfrm>
        <a:off x="6291946" y="1221164"/>
        <a:ext cx="1451432" cy="9676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1DBC-5B59-664C-9113-CB145499D7D8}">
      <dsp:nvSpPr>
        <dsp:cNvPr id="0" name=""/>
        <dsp:cNvSpPr/>
      </dsp:nvSpPr>
      <dsp:spPr>
        <a:xfrm>
          <a:off x="782278" y="766"/>
          <a:ext cx="1242859" cy="1242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Моделист</a:t>
          </a:r>
          <a:endParaRPr lang="ru-RU" sz="1200" kern="1200" dirty="0"/>
        </a:p>
      </dsp:txBody>
      <dsp:txXfrm>
        <a:off x="964290" y="182778"/>
        <a:ext cx="878835" cy="878835"/>
      </dsp:txXfrm>
    </dsp:sp>
    <dsp:sp modelId="{001FEFCD-CF8E-7B4F-9478-7696C2893C06}">
      <dsp:nvSpPr>
        <dsp:cNvPr id="0" name=""/>
        <dsp:cNvSpPr/>
      </dsp:nvSpPr>
      <dsp:spPr>
        <a:xfrm>
          <a:off x="1043279" y="1344545"/>
          <a:ext cx="720858" cy="720858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1138829" y="1620201"/>
        <a:ext cx="529758" cy="169546"/>
      </dsp:txXfrm>
    </dsp:sp>
    <dsp:sp modelId="{E4DB1BBC-0A16-3548-B2CA-96C901B6A781}">
      <dsp:nvSpPr>
        <dsp:cNvPr id="0" name=""/>
        <dsp:cNvSpPr/>
      </dsp:nvSpPr>
      <dsp:spPr>
        <a:xfrm>
          <a:off x="782278" y="2166324"/>
          <a:ext cx="1242859" cy="1242859"/>
        </a:xfrm>
        <a:prstGeom prst="ellipse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Технологии</a:t>
          </a:r>
          <a:br>
            <a:rPr lang="ru-RU" sz="1200" kern="1200" dirty="0"/>
          </a:br>
          <a:r>
            <a:rPr lang="ru-RU" sz="1200" kern="1200" dirty="0"/>
            <a:t>(</a:t>
          </a:r>
          <a:r>
            <a:rPr lang="en-US" sz="1200" kern="1200" dirty="0"/>
            <a:t>Scala</a:t>
          </a:r>
          <a:r>
            <a:rPr lang="ru-RU" sz="1200" kern="1200" dirty="0"/>
            <a:t>)</a:t>
          </a:r>
        </a:p>
      </dsp:txBody>
      <dsp:txXfrm>
        <a:off x="964290" y="2348336"/>
        <a:ext cx="878835" cy="878835"/>
      </dsp:txXfrm>
    </dsp:sp>
    <dsp:sp modelId="{E62390EB-616B-3149-A2C2-0A7E2A456711}">
      <dsp:nvSpPr>
        <dsp:cNvPr id="0" name=""/>
        <dsp:cNvSpPr/>
      </dsp:nvSpPr>
      <dsp:spPr>
        <a:xfrm>
          <a:off x="2211566" y="1473803"/>
          <a:ext cx="395229" cy="4623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2211566" y="1566272"/>
        <a:ext cx="276660" cy="277405"/>
      </dsp:txXfrm>
    </dsp:sp>
    <dsp:sp modelId="{4029C99D-7822-9445-8656-6C1134F55D93}">
      <dsp:nvSpPr>
        <dsp:cNvPr id="0" name=""/>
        <dsp:cNvSpPr/>
      </dsp:nvSpPr>
      <dsp:spPr>
        <a:xfrm>
          <a:off x="2770853" y="462115"/>
          <a:ext cx="2485718" cy="2485718"/>
        </a:xfrm>
        <a:prstGeom prst="ellipse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Data Scientist</a:t>
          </a:r>
          <a:endParaRPr lang="ru-RU" sz="4200" kern="1200" dirty="0"/>
        </a:p>
      </dsp:txBody>
      <dsp:txXfrm>
        <a:off x="3134878" y="826140"/>
        <a:ext cx="1757668" cy="1757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93024-6E5E-384B-B8CA-A90DE1F3A54C}">
      <dsp:nvSpPr>
        <dsp:cNvPr id="0" name=""/>
        <dsp:cNvSpPr/>
      </dsp:nvSpPr>
      <dsp:spPr>
        <a:xfrm>
          <a:off x="3027646" y="861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Time2Market</a:t>
          </a:r>
          <a:endParaRPr lang="ru-RU" sz="1800" kern="1200" dirty="0"/>
        </a:p>
      </dsp:txBody>
      <dsp:txXfrm>
        <a:off x="3047232" y="20447"/>
        <a:ext cx="1298226" cy="629527"/>
      </dsp:txXfrm>
    </dsp:sp>
    <dsp:sp modelId="{4C49D1F9-6A1F-F74E-B446-DC9F59A3F82E}">
      <dsp:nvSpPr>
        <dsp:cNvPr id="0" name=""/>
        <dsp:cNvSpPr/>
      </dsp:nvSpPr>
      <dsp:spPr>
        <a:xfrm rot="3600000">
          <a:off x="3899916" y="1174826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3970129" y="1221635"/>
        <a:ext cx="557063" cy="140426"/>
      </dsp:txXfrm>
    </dsp:sp>
    <dsp:sp modelId="{493C29BC-C034-0842-9589-33DF091CAEC0}">
      <dsp:nvSpPr>
        <dsp:cNvPr id="0" name=""/>
        <dsp:cNvSpPr/>
      </dsp:nvSpPr>
      <dsp:spPr>
        <a:xfrm>
          <a:off x="4132276" y="1914136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Quality</a:t>
          </a:r>
          <a:endParaRPr lang="ru-RU" sz="1800" kern="1200" dirty="0"/>
        </a:p>
      </dsp:txBody>
      <dsp:txXfrm>
        <a:off x="4151862" y="1933722"/>
        <a:ext cx="1298226" cy="629527"/>
      </dsp:txXfrm>
    </dsp:sp>
    <dsp:sp modelId="{4001404E-DAD8-F44D-BC31-1E8E7F7319C1}">
      <dsp:nvSpPr>
        <dsp:cNvPr id="0" name=""/>
        <dsp:cNvSpPr/>
      </dsp:nvSpPr>
      <dsp:spPr>
        <a:xfrm rot="10800000">
          <a:off x="3347601" y="2131463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 rot="10800000">
        <a:off x="3417814" y="2178272"/>
        <a:ext cx="557063" cy="140426"/>
      </dsp:txXfrm>
    </dsp:sp>
    <dsp:sp modelId="{79C60AB4-3172-C447-AB5D-FB21D843E2B1}">
      <dsp:nvSpPr>
        <dsp:cNvPr id="0" name=""/>
        <dsp:cNvSpPr/>
      </dsp:nvSpPr>
      <dsp:spPr>
        <a:xfrm>
          <a:off x="1923016" y="1914136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</a:t>
          </a:r>
          <a:endParaRPr lang="ru-RU" sz="1800" kern="1200" dirty="0"/>
        </a:p>
      </dsp:txBody>
      <dsp:txXfrm>
        <a:off x="1942602" y="1933722"/>
        <a:ext cx="1298226" cy="629527"/>
      </dsp:txXfrm>
    </dsp:sp>
    <dsp:sp modelId="{47FDEA1D-AA3C-4847-88BB-5536637606E5}">
      <dsp:nvSpPr>
        <dsp:cNvPr id="0" name=""/>
        <dsp:cNvSpPr/>
      </dsp:nvSpPr>
      <dsp:spPr>
        <a:xfrm rot="18000000">
          <a:off x="2795286" y="1174826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2865499" y="1221635"/>
        <a:ext cx="557063" cy="1404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93024-6E5E-384B-B8CA-A90DE1F3A54C}">
      <dsp:nvSpPr>
        <dsp:cNvPr id="0" name=""/>
        <dsp:cNvSpPr/>
      </dsp:nvSpPr>
      <dsp:spPr>
        <a:xfrm>
          <a:off x="3027646" y="861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Time2Market</a:t>
          </a:r>
          <a:endParaRPr lang="ru-RU" sz="1800" kern="1200" dirty="0"/>
        </a:p>
      </dsp:txBody>
      <dsp:txXfrm>
        <a:off x="3047232" y="20447"/>
        <a:ext cx="1298226" cy="629527"/>
      </dsp:txXfrm>
    </dsp:sp>
    <dsp:sp modelId="{4C49D1F9-6A1F-F74E-B446-DC9F59A3F82E}">
      <dsp:nvSpPr>
        <dsp:cNvPr id="0" name=""/>
        <dsp:cNvSpPr/>
      </dsp:nvSpPr>
      <dsp:spPr>
        <a:xfrm rot="3600000">
          <a:off x="3899916" y="1174826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3970129" y="1221635"/>
        <a:ext cx="557063" cy="140426"/>
      </dsp:txXfrm>
    </dsp:sp>
    <dsp:sp modelId="{493C29BC-C034-0842-9589-33DF091CAEC0}">
      <dsp:nvSpPr>
        <dsp:cNvPr id="0" name=""/>
        <dsp:cNvSpPr/>
      </dsp:nvSpPr>
      <dsp:spPr>
        <a:xfrm>
          <a:off x="4132276" y="1914136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Quality</a:t>
          </a:r>
          <a:endParaRPr lang="ru-RU" sz="1800" kern="1200" dirty="0"/>
        </a:p>
      </dsp:txBody>
      <dsp:txXfrm>
        <a:off x="4151862" y="1933722"/>
        <a:ext cx="1298226" cy="629527"/>
      </dsp:txXfrm>
    </dsp:sp>
    <dsp:sp modelId="{4001404E-DAD8-F44D-BC31-1E8E7F7319C1}">
      <dsp:nvSpPr>
        <dsp:cNvPr id="0" name=""/>
        <dsp:cNvSpPr/>
      </dsp:nvSpPr>
      <dsp:spPr>
        <a:xfrm rot="10800000">
          <a:off x="3347601" y="2131463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 rot="10800000">
        <a:off x="3417814" y="2178272"/>
        <a:ext cx="557063" cy="140426"/>
      </dsp:txXfrm>
    </dsp:sp>
    <dsp:sp modelId="{79C60AB4-3172-C447-AB5D-FB21D843E2B1}">
      <dsp:nvSpPr>
        <dsp:cNvPr id="0" name=""/>
        <dsp:cNvSpPr/>
      </dsp:nvSpPr>
      <dsp:spPr>
        <a:xfrm>
          <a:off x="1923016" y="1914136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</a:t>
          </a:r>
          <a:endParaRPr lang="ru-RU" sz="1800" kern="1200" dirty="0"/>
        </a:p>
      </dsp:txBody>
      <dsp:txXfrm>
        <a:off x="1942602" y="1933722"/>
        <a:ext cx="1298226" cy="629527"/>
      </dsp:txXfrm>
    </dsp:sp>
    <dsp:sp modelId="{47FDEA1D-AA3C-4847-88BB-5536637606E5}">
      <dsp:nvSpPr>
        <dsp:cNvPr id="0" name=""/>
        <dsp:cNvSpPr/>
      </dsp:nvSpPr>
      <dsp:spPr>
        <a:xfrm rot="18000000">
          <a:off x="2795286" y="1174826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2865499" y="1221635"/>
        <a:ext cx="557063" cy="1404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93024-6E5E-384B-B8CA-A90DE1F3A54C}">
      <dsp:nvSpPr>
        <dsp:cNvPr id="0" name=""/>
        <dsp:cNvSpPr/>
      </dsp:nvSpPr>
      <dsp:spPr>
        <a:xfrm>
          <a:off x="3027646" y="861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Time2Market</a:t>
          </a:r>
          <a:endParaRPr lang="ru-RU" sz="1800" kern="1200" dirty="0"/>
        </a:p>
      </dsp:txBody>
      <dsp:txXfrm>
        <a:off x="3047232" y="20447"/>
        <a:ext cx="1298226" cy="629527"/>
      </dsp:txXfrm>
    </dsp:sp>
    <dsp:sp modelId="{4C49D1F9-6A1F-F74E-B446-DC9F59A3F82E}">
      <dsp:nvSpPr>
        <dsp:cNvPr id="0" name=""/>
        <dsp:cNvSpPr/>
      </dsp:nvSpPr>
      <dsp:spPr>
        <a:xfrm rot="3600000">
          <a:off x="3899916" y="1174826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3970129" y="1221635"/>
        <a:ext cx="557063" cy="140426"/>
      </dsp:txXfrm>
    </dsp:sp>
    <dsp:sp modelId="{493C29BC-C034-0842-9589-33DF091CAEC0}">
      <dsp:nvSpPr>
        <dsp:cNvPr id="0" name=""/>
        <dsp:cNvSpPr/>
      </dsp:nvSpPr>
      <dsp:spPr>
        <a:xfrm>
          <a:off x="4132276" y="1914136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Quality</a:t>
          </a:r>
          <a:endParaRPr lang="ru-RU" sz="1800" kern="1200" dirty="0"/>
        </a:p>
      </dsp:txBody>
      <dsp:txXfrm>
        <a:off x="4151862" y="1933722"/>
        <a:ext cx="1298226" cy="629527"/>
      </dsp:txXfrm>
    </dsp:sp>
    <dsp:sp modelId="{4001404E-DAD8-F44D-BC31-1E8E7F7319C1}">
      <dsp:nvSpPr>
        <dsp:cNvPr id="0" name=""/>
        <dsp:cNvSpPr/>
      </dsp:nvSpPr>
      <dsp:spPr>
        <a:xfrm rot="10800000">
          <a:off x="3347601" y="2131463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 rot="10800000">
        <a:off x="3417814" y="2178272"/>
        <a:ext cx="557063" cy="140426"/>
      </dsp:txXfrm>
    </dsp:sp>
    <dsp:sp modelId="{79C60AB4-3172-C447-AB5D-FB21D843E2B1}">
      <dsp:nvSpPr>
        <dsp:cNvPr id="0" name=""/>
        <dsp:cNvSpPr/>
      </dsp:nvSpPr>
      <dsp:spPr>
        <a:xfrm>
          <a:off x="1923016" y="1914136"/>
          <a:ext cx="1337398" cy="6686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</a:t>
          </a:r>
          <a:endParaRPr lang="ru-RU" sz="1800" kern="1200" dirty="0"/>
        </a:p>
      </dsp:txBody>
      <dsp:txXfrm>
        <a:off x="1942602" y="1933722"/>
        <a:ext cx="1298226" cy="629527"/>
      </dsp:txXfrm>
    </dsp:sp>
    <dsp:sp modelId="{47FDEA1D-AA3C-4847-88BB-5536637606E5}">
      <dsp:nvSpPr>
        <dsp:cNvPr id="0" name=""/>
        <dsp:cNvSpPr/>
      </dsp:nvSpPr>
      <dsp:spPr>
        <a:xfrm rot="18000000">
          <a:off x="2795286" y="1174826"/>
          <a:ext cx="697489" cy="23404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000" kern="1200"/>
        </a:p>
      </dsp:txBody>
      <dsp:txXfrm>
        <a:off x="2865499" y="1221635"/>
        <a:ext cx="557063" cy="1404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B5139-F746-B349-80B9-5E8C0E4F8185}">
      <dsp:nvSpPr>
        <dsp:cNvPr id="0" name=""/>
        <dsp:cNvSpPr/>
      </dsp:nvSpPr>
      <dsp:spPr>
        <a:xfrm>
          <a:off x="7233" y="750497"/>
          <a:ext cx="2161877" cy="19089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Стохастический градиентный спуск</a:t>
          </a:r>
          <a:endParaRPr lang="ru-RU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Итерация дешёвая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Итераций очень много</a:t>
          </a:r>
        </a:p>
      </dsp:txBody>
      <dsp:txXfrm>
        <a:off x="63144" y="806408"/>
        <a:ext cx="2050055" cy="1797132"/>
      </dsp:txXfrm>
    </dsp:sp>
    <dsp:sp modelId="{7AB98B61-5577-0F4B-93B8-5A08DE30D5AD}">
      <dsp:nvSpPr>
        <dsp:cNvPr id="0" name=""/>
        <dsp:cNvSpPr/>
      </dsp:nvSpPr>
      <dsp:spPr>
        <a:xfrm>
          <a:off x="2385298" y="1436902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2385298" y="1544131"/>
        <a:ext cx="320822" cy="321687"/>
      </dsp:txXfrm>
    </dsp:sp>
    <dsp:sp modelId="{8B925592-3E8B-DF4F-8DA9-89924A458514}">
      <dsp:nvSpPr>
        <dsp:cNvPr id="0" name=""/>
        <dsp:cNvSpPr/>
      </dsp:nvSpPr>
      <dsp:spPr>
        <a:xfrm>
          <a:off x="3033861" y="750497"/>
          <a:ext cx="2161877" cy="19089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Полный </a:t>
          </a:r>
          <a:r>
            <a:rPr lang="ru-RU" sz="1800" kern="1200" dirty="0"/>
            <a:t>градиентный спуск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Дорогая итерация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Итераций мало</a:t>
          </a:r>
        </a:p>
      </dsp:txBody>
      <dsp:txXfrm>
        <a:off x="3089772" y="806408"/>
        <a:ext cx="2050055" cy="1797132"/>
      </dsp:txXfrm>
    </dsp:sp>
    <dsp:sp modelId="{926DA791-DAB7-D448-8E1A-70D3A05957F2}">
      <dsp:nvSpPr>
        <dsp:cNvPr id="0" name=""/>
        <dsp:cNvSpPr/>
      </dsp:nvSpPr>
      <dsp:spPr>
        <a:xfrm>
          <a:off x="5411926" y="1436902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5411926" y="1544131"/>
        <a:ext cx="320822" cy="321687"/>
      </dsp:txXfrm>
    </dsp:sp>
    <dsp:sp modelId="{77D0396B-6A38-8747-ACB4-0091E8B08347}">
      <dsp:nvSpPr>
        <dsp:cNvPr id="0" name=""/>
        <dsp:cNvSpPr/>
      </dsp:nvSpPr>
      <dsp:spPr>
        <a:xfrm>
          <a:off x="6060489" y="750497"/>
          <a:ext cx="2161877" cy="19089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Пакетный градиентный спуск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Больше пакет </a:t>
          </a:r>
          <a:r>
            <a:rPr lang="mr-IN" sz="1400" kern="1200" dirty="0"/>
            <a:t>–</a:t>
          </a:r>
          <a:r>
            <a:rPr lang="ru-RU" sz="1400" kern="1200" dirty="0"/>
            <a:t> дороже итерация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400" kern="1200" dirty="0"/>
            <a:t>Меньше пакет </a:t>
          </a:r>
          <a:r>
            <a:rPr lang="mr-IN" sz="1400" kern="1200" dirty="0"/>
            <a:t>–</a:t>
          </a:r>
          <a:r>
            <a:rPr lang="ru-RU" sz="1400" kern="1200" dirty="0"/>
            <a:t> больше итераций</a:t>
          </a:r>
        </a:p>
      </dsp:txBody>
      <dsp:txXfrm>
        <a:off x="6116400" y="806408"/>
        <a:ext cx="2050055" cy="17971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A5C54-B678-7343-B91E-6C6A2C5A353A}">
      <dsp:nvSpPr>
        <dsp:cNvPr id="0" name=""/>
        <dsp:cNvSpPr/>
      </dsp:nvSpPr>
      <dsp:spPr>
        <a:xfrm>
          <a:off x="7233" y="1428209"/>
          <a:ext cx="2161877" cy="12971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Большим данным нужен распределенный стек</a:t>
          </a:r>
        </a:p>
      </dsp:txBody>
      <dsp:txXfrm>
        <a:off x="45225" y="1466201"/>
        <a:ext cx="2085893" cy="1221142"/>
      </dsp:txXfrm>
    </dsp:sp>
    <dsp:sp modelId="{CD5B16E2-A18B-A94C-818A-7DF4E20BD03B}">
      <dsp:nvSpPr>
        <dsp:cNvPr id="0" name=""/>
        <dsp:cNvSpPr/>
      </dsp:nvSpPr>
      <dsp:spPr>
        <a:xfrm>
          <a:off x="2385298" y="1808700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385298" y="1915929"/>
        <a:ext cx="320822" cy="321687"/>
      </dsp:txXfrm>
    </dsp:sp>
    <dsp:sp modelId="{D78DFF4D-D878-444D-ACEC-1CAA093E6962}">
      <dsp:nvSpPr>
        <dsp:cNvPr id="0" name=""/>
        <dsp:cNvSpPr/>
      </dsp:nvSpPr>
      <dsp:spPr>
        <a:xfrm>
          <a:off x="3033861" y="1428209"/>
          <a:ext cx="2161877" cy="12971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Итеративный </a:t>
          </a:r>
          <a:r>
            <a:rPr lang="en-US" sz="1900" kern="1200" dirty="0"/>
            <a:t>MapReduce </a:t>
          </a:r>
          <a:r>
            <a:rPr lang="ru-RU" sz="1900" kern="1200" dirty="0"/>
            <a:t>ограничивает размер модели</a:t>
          </a:r>
        </a:p>
      </dsp:txBody>
      <dsp:txXfrm>
        <a:off x="3071853" y="1466201"/>
        <a:ext cx="2085893" cy="1221142"/>
      </dsp:txXfrm>
    </dsp:sp>
    <dsp:sp modelId="{BB6D95D9-619D-4140-A3F0-D70741B0670C}">
      <dsp:nvSpPr>
        <dsp:cNvPr id="0" name=""/>
        <dsp:cNvSpPr/>
      </dsp:nvSpPr>
      <dsp:spPr>
        <a:xfrm>
          <a:off x="5411926" y="1808700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5411926" y="1915929"/>
        <a:ext cx="320822" cy="321687"/>
      </dsp:txXfrm>
    </dsp:sp>
    <dsp:sp modelId="{4F84EB4A-E39B-6741-B627-FFCCB20BA79A}">
      <dsp:nvSpPr>
        <dsp:cNvPr id="0" name=""/>
        <dsp:cNvSpPr/>
      </dsp:nvSpPr>
      <dsp:spPr>
        <a:xfrm>
          <a:off x="6060489" y="1428209"/>
          <a:ext cx="2161877" cy="12971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Небольшой модели не нужны большие данные</a:t>
          </a:r>
        </a:p>
      </dsp:txBody>
      <dsp:txXfrm>
        <a:off x="6098481" y="1466201"/>
        <a:ext cx="2085893" cy="12211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A5C54-B678-7343-B91E-6C6A2C5A353A}">
      <dsp:nvSpPr>
        <dsp:cNvPr id="0" name=""/>
        <dsp:cNvSpPr/>
      </dsp:nvSpPr>
      <dsp:spPr>
        <a:xfrm>
          <a:off x="7233" y="1428209"/>
          <a:ext cx="2161877" cy="12971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Большим данным нужен распределенный стек</a:t>
          </a:r>
        </a:p>
      </dsp:txBody>
      <dsp:txXfrm>
        <a:off x="45225" y="1466201"/>
        <a:ext cx="2085893" cy="1221142"/>
      </dsp:txXfrm>
    </dsp:sp>
    <dsp:sp modelId="{CD5B16E2-A18B-A94C-818A-7DF4E20BD03B}">
      <dsp:nvSpPr>
        <dsp:cNvPr id="0" name=""/>
        <dsp:cNvSpPr/>
      </dsp:nvSpPr>
      <dsp:spPr>
        <a:xfrm>
          <a:off x="2385298" y="1808700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2385298" y="1915929"/>
        <a:ext cx="320822" cy="321687"/>
      </dsp:txXfrm>
    </dsp:sp>
    <dsp:sp modelId="{D78DFF4D-D878-444D-ACEC-1CAA093E6962}">
      <dsp:nvSpPr>
        <dsp:cNvPr id="0" name=""/>
        <dsp:cNvSpPr/>
      </dsp:nvSpPr>
      <dsp:spPr>
        <a:xfrm>
          <a:off x="3033861" y="1428209"/>
          <a:ext cx="2161877" cy="12971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Итеративный </a:t>
          </a:r>
          <a:r>
            <a:rPr lang="en-US" sz="1900" kern="1200" dirty="0"/>
            <a:t>MapReduce </a:t>
          </a:r>
          <a:r>
            <a:rPr lang="ru-RU" sz="1900" kern="1200" dirty="0"/>
            <a:t>ограничивает размер модели</a:t>
          </a:r>
        </a:p>
      </dsp:txBody>
      <dsp:txXfrm>
        <a:off x="3071853" y="1466201"/>
        <a:ext cx="2085893" cy="1221142"/>
      </dsp:txXfrm>
    </dsp:sp>
    <dsp:sp modelId="{BB6D95D9-619D-4140-A3F0-D70741B0670C}">
      <dsp:nvSpPr>
        <dsp:cNvPr id="0" name=""/>
        <dsp:cNvSpPr/>
      </dsp:nvSpPr>
      <dsp:spPr>
        <a:xfrm>
          <a:off x="5411926" y="1808700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/>
        </a:p>
      </dsp:txBody>
      <dsp:txXfrm>
        <a:off x="5411926" y="1915929"/>
        <a:ext cx="320822" cy="321687"/>
      </dsp:txXfrm>
    </dsp:sp>
    <dsp:sp modelId="{4F84EB4A-E39B-6741-B627-FFCCB20BA79A}">
      <dsp:nvSpPr>
        <dsp:cNvPr id="0" name=""/>
        <dsp:cNvSpPr/>
      </dsp:nvSpPr>
      <dsp:spPr>
        <a:xfrm>
          <a:off x="6060489" y="1428209"/>
          <a:ext cx="2161877" cy="12971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Небольшой модели не нужны большие данные</a:t>
          </a:r>
        </a:p>
      </dsp:txBody>
      <dsp:txXfrm>
        <a:off x="6098481" y="1466201"/>
        <a:ext cx="2085893" cy="12211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AD024-66D2-0D41-8E6F-811A29894AB3}">
      <dsp:nvSpPr>
        <dsp:cNvPr id="0" name=""/>
        <dsp:cNvSpPr/>
      </dsp:nvSpPr>
      <dsp:spPr>
        <a:xfrm>
          <a:off x="3506018" y="1109"/>
          <a:ext cx="1217562" cy="7914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 err="1"/>
            <a:t>Броадкастим</a:t>
          </a:r>
          <a:r>
            <a:rPr lang="ru-RU" sz="1300" kern="1200" dirty="0"/>
            <a:t> факторы колонок</a:t>
          </a:r>
        </a:p>
      </dsp:txBody>
      <dsp:txXfrm>
        <a:off x="3544652" y="39743"/>
        <a:ext cx="1140294" cy="714147"/>
      </dsp:txXfrm>
    </dsp:sp>
    <dsp:sp modelId="{D46DEB5F-129B-EF4B-9B19-87F2264A3C2E}">
      <dsp:nvSpPr>
        <dsp:cNvPr id="0" name=""/>
        <dsp:cNvSpPr/>
      </dsp:nvSpPr>
      <dsp:spPr>
        <a:xfrm>
          <a:off x="2806642" y="396817"/>
          <a:ext cx="2616315" cy="2616315"/>
        </a:xfrm>
        <a:custGeom>
          <a:avLst/>
          <a:gdLst/>
          <a:ahLst/>
          <a:cxnLst/>
          <a:rect l="0" t="0" r="0" b="0"/>
          <a:pathLst>
            <a:path>
              <a:moveTo>
                <a:pt x="2085208" y="255794"/>
              </a:moveTo>
              <a:arcTo wR="1308157" hR="1308157" stAng="18386499" swAng="163462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CE357-2FAA-C143-826F-72F8BDDE05F0}">
      <dsp:nvSpPr>
        <dsp:cNvPr id="0" name=""/>
        <dsp:cNvSpPr/>
      </dsp:nvSpPr>
      <dsp:spPr>
        <a:xfrm>
          <a:off x="4814176" y="1309267"/>
          <a:ext cx="1217562" cy="7914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Обновляем факторы строк</a:t>
          </a:r>
        </a:p>
      </dsp:txBody>
      <dsp:txXfrm>
        <a:off x="4852810" y="1347901"/>
        <a:ext cx="1140294" cy="714147"/>
      </dsp:txXfrm>
    </dsp:sp>
    <dsp:sp modelId="{E8BB6E0F-AED0-AA4D-B3F6-29199E244D72}">
      <dsp:nvSpPr>
        <dsp:cNvPr id="0" name=""/>
        <dsp:cNvSpPr/>
      </dsp:nvSpPr>
      <dsp:spPr>
        <a:xfrm>
          <a:off x="2806642" y="396817"/>
          <a:ext cx="2616315" cy="2616315"/>
        </a:xfrm>
        <a:custGeom>
          <a:avLst/>
          <a:gdLst/>
          <a:ahLst/>
          <a:cxnLst/>
          <a:rect l="0" t="0" r="0" b="0"/>
          <a:pathLst>
            <a:path>
              <a:moveTo>
                <a:pt x="2480755" y="1888064"/>
              </a:moveTo>
              <a:arcTo wR="1308157" hR="1308157" stAng="1578879" swAng="163462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5EC619-F0AA-0B4F-8C75-5ADD52F74F8C}">
      <dsp:nvSpPr>
        <dsp:cNvPr id="0" name=""/>
        <dsp:cNvSpPr/>
      </dsp:nvSpPr>
      <dsp:spPr>
        <a:xfrm>
          <a:off x="3506018" y="2617424"/>
          <a:ext cx="1217562" cy="7914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 err="1"/>
            <a:t>Броадкастим</a:t>
          </a:r>
          <a:r>
            <a:rPr lang="ru-RU" sz="1300" kern="1200" dirty="0"/>
            <a:t> факторы строк</a:t>
          </a:r>
        </a:p>
      </dsp:txBody>
      <dsp:txXfrm>
        <a:off x="3544652" y="2656058"/>
        <a:ext cx="1140294" cy="714147"/>
      </dsp:txXfrm>
    </dsp:sp>
    <dsp:sp modelId="{BEF176BC-AC10-9D47-BB3B-584A43538DE7}">
      <dsp:nvSpPr>
        <dsp:cNvPr id="0" name=""/>
        <dsp:cNvSpPr/>
      </dsp:nvSpPr>
      <dsp:spPr>
        <a:xfrm>
          <a:off x="2806642" y="396817"/>
          <a:ext cx="2616315" cy="2616315"/>
        </a:xfrm>
        <a:custGeom>
          <a:avLst/>
          <a:gdLst/>
          <a:ahLst/>
          <a:cxnLst/>
          <a:rect l="0" t="0" r="0" b="0"/>
          <a:pathLst>
            <a:path>
              <a:moveTo>
                <a:pt x="531107" y="2360521"/>
              </a:moveTo>
              <a:arcTo wR="1308157" hR="1308157" stAng="7586499" swAng="163462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867FB-AB79-AA4B-8AD9-77D80A3571C5}">
      <dsp:nvSpPr>
        <dsp:cNvPr id="0" name=""/>
        <dsp:cNvSpPr/>
      </dsp:nvSpPr>
      <dsp:spPr>
        <a:xfrm>
          <a:off x="2197860" y="1309267"/>
          <a:ext cx="1217562" cy="7914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dirty="0"/>
            <a:t>Обновляем факторы колонок</a:t>
          </a:r>
        </a:p>
      </dsp:txBody>
      <dsp:txXfrm>
        <a:off x="2236494" y="1347901"/>
        <a:ext cx="1140294" cy="714147"/>
      </dsp:txXfrm>
    </dsp:sp>
    <dsp:sp modelId="{BEECCB0A-E4DF-D54B-ACE8-73292113AAA8}">
      <dsp:nvSpPr>
        <dsp:cNvPr id="0" name=""/>
        <dsp:cNvSpPr/>
      </dsp:nvSpPr>
      <dsp:spPr>
        <a:xfrm>
          <a:off x="2806642" y="396817"/>
          <a:ext cx="2616315" cy="2616315"/>
        </a:xfrm>
        <a:custGeom>
          <a:avLst/>
          <a:gdLst/>
          <a:ahLst/>
          <a:cxnLst/>
          <a:rect l="0" t="0" r="0" b="0"/>
          <a:pathLst>
            <a:path>
              <a:moveTo>
                <a:pt x="135560" y="728250"/>
              </a:moveTo>
              <a:arcTo wR="1308157" hR="1308157" stAng="12378879" swAng="163462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5C76F-8EE9-FE47-A423-F0ECD8F64D11}">
      <dsp:nvSpPr>
        <dsp:cNvPr id="0" name=""/>
        <dsp:cNvSpPr/>
      </dsp:nvSpPr>
      <dsp:spPr>
        <a:xfrm>
          <a:off x="1272152" y="0"/>
          <a:ext cx="6142494" cy="383905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BAB55-3ABB-2F4E-8794-486B9EED104E}">
      <dsp:nvSpPr>
        <dsp:cNvPr id="0" name=""/>
        <dsp:cNvSpPr/>
      </dsp:nvSpPr>
      <dsp:spPr>
        <a:xfrm>
          <a:off x="1877188" y="2854724"/>
          <a:ext cx="141277" cy="141277"/>
        </a:xfrm>
        <a:prstGeom prst="ellipse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9ACA0-90DC-234D-885E-59A64A438AB1}">
      <dsp:nvSpPr>
        <dsp:cNvPr id="0" name=""/>
        <dsp:cNvSpPr/>
      </dsp:nvSpPr>
      <dsp:spPr>
        <a:xfrm>
          <a:off x="1947827" y="2925362"/>
          <a:ext cx="804666" cy="913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6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Сбор данных</a:t>
          </a:r>
        </a:p>
      </dsp:txBody>
      <dsp:txXfrm>
        <a:off x="1947827" y="2925362"/>
        <a:ext cx="804666" cy="913696"/>
      </dsp:txXfrm>
    </dsp:sp>
    <dsp:sp modelId="{1462FDF6-781C-4347-91F3-9D68B8054F21}">
      <dsp:nvSpPr>
        <dsp:cNvPr id="0" name=""/>
        <dsp:cNvSpPr/>
      </dsp:nvSpPr>
      <dsp:spPr>
        <a:xfrm>
          <a:off x="2641929" y="2119928"/>
          <a:ext cx="221129" cy="221129"/>
        </a:xfrm>
        <a:prstGeom prst="ellipse">
          <a:avLst/>
        </a:prstGeom>
        <a:solidFill>
          <a:schemeClr val="accent4">
            <a:shade val="50000"/>
            <a:hueOff val="75808"/>
            <a:satOff val="-9007"/>
            <a:lumOff val="19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15AA7-70EC-B84E-8EAA-671B680CA6F5}">
      <dsp:nvSpPr>
        <dsp:cNvPr id="0" name=""/>
        <dsp:cNvSpPr/>
      </dsp:nvSpPr>
      <dsp:spPr>
        <a:xfrm>
          <a:off x="2752493" y="2230493"/>
          <a:ext cx="1019654" cy="1608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172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ETL</a:t>
          </a:r>
          <a:endParaRPr lang="ru-RU" sz="1200" kern="1200" dirty="0"/>
        </a:p>
      </dsp:txBody>
      <dsp:txXfrm>
        <a:off x="2752493" y="2230493"/>
        <a:ext cx="1019654" cy="1608565"/>
      </dsp:txXfrm>
    </dsp:sp>
    <dsp:sp modelId="{2926AA43-7EF5-0248-90C5-795B5585BD28}">
      <dsp:nvSpPr>
        <dsp:cNvPr id="0" name=""/>
        <dsp:cNvSpPr/>
      </dsp:nvSpPr>
      <dsp:spPr>
        <a:xfrm>
          <a:off x="3624728" y="1534087"/>
          <a:ext cx="294839" cy="294839"/>
        </a:xfrm>
        <a:prstGeom prst="ellipse">
          <a:avLst/>
        </a:prstGeom>
        <a:solidFill>
          <a:schemeClr val="accent4">
            <a:shade val="50000"/>
            <a:hueOff val="151615"/>
            <a:satOff val="-18014"/>
            <a:lumOff val="380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E8DFD-5036-FB41-9B1E-B747711E6EDC}">
      <dsp:nvSpPr>
        <dsp:cNvPr id="0" name=""/>
        <dsp:cNvSpPr/>
      </dsp:nvSpPr>
      <dsp:spPr>
        <a:xfrm>
          <a:off x="3772148" y="1681507"/>
          <a:ext cx="1185501" cy="2157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29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Обучение модели</a:t>
          </a:r>
        </a:p>
      </dsp:txBody>
      <dsp:txXfrm>
        <a:off x="3772148" y="1681507"/>
        <a:ext cx="1185501" cy="2157551"/>
      </dsp:txXfrm>
    </dsp:sp>
    <dsp:sp modelId="{44E27EB9-2EE5-6341-A9F6-0CFBA047DD6A}">
      <dsp:nvSpPr>
        <dsp:cNvPr id="0" name=""/>
        <dsp:cNvSpPr/>
      </dsp:nvSpPr>
      <dsp:spPr>
        <a:xfrm>
          <a:off x="4767232" y="1076472"/>
          <a:ext cx="380834" cy="380834"/>
        </a:xfrm>
        <a:prstGeom prst="ellipse">
          <a:avLst/>
        </a:prstGeom>
        <a:solidFill>
          <a:schemeClr val="accent4">
            <a:shade val="50000"/>
            <a:hueOff val="151615"/>
            <a:satOff val="-18014"/>
            <a:lumOff val="380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5F5B3-96A5-6144-AC31-AC1411D2FA18}">
      <dsp:nvSpPr>
        <dsp:cNvPr id="0" name=""/>
        <dsp:cNvSpPr/>
      </dsp:nvSpPr>
      <dsp:spPr>
        <a:xfrm>
          <a:off x="4957649" y="1266889"/>
          <a:ext cx="1228498" cy="25721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96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Вывод в ПРОМ</a:t>
          </a:r>
        </a:p>
      </dsp:txBody>
      <dsp:txXfrm>
        <a:off x="4957649" y="1266889"/>
        <a:ext cx="1228498" cy="2572169"/>
      </dsp:txXfrm>
    </dsp:sp>
    <dsp:sp modelId="{4E8BAA52-9BC7-9042-8CDF-281650C97034}">
      <dsp:nvSpPr>
        <dsp:cNvPr id="0" name=""/>
        <dsp:cNvSpPr/>
      </dsp:nvSpPr>
      <dsp:spPr>
        <a:xfrm>
          <a:off x="5943519" y="770883"/>
          <a:ext cx="485257" cy="485257"/>
        </a:xfrm>
        <a:prstGeom prst="ellipse">
          <a:avLst/>
        </a:prstGeom>
        <a:solidFill>
          <a:schemeClr val="accent4">
            <a:shade val="50000"/>
            <a:hueOff val="75808"/>
            <a:satOff val="-9007"/>
            <a:lumOff val="19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B2600-6155-814B-9D84-8006795E09D6}">
      <dsp:nvSpPr>
        <dsp:cNvPr id="0" name=""/>
        <dsp:cNvSpPr/>
      </dsp:nvSpPr>
      <dsp:spPr>
        <a:xfrm>
          <a:off x="6186148" y="1013511"/>
          <a:ext cx="1228498" cy="28255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128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Эксплуатация</a:t>
          </a:r>
        </a:p>
      </dsp:txBody>
      <dsp:txXfrm>
        <a:off x="6186148" y="1013511"/>
        <a:ext cx="1228498" cy="2825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DCBFD-A7C8-4BF5-A584-9CDDA2E4AE65}" type="datetimeFigureOut">
              <a:rPr lang="ru-RU" smtClean="0"/>
              <a:pPr/>
              <a:t>12.01.2021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3D95E-1836-46E8-B533-00090FF598F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606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375DE8F-874A-4787-AAFA-AF51758E1FC9}" type="datetimeFigureOut">
              <a:rPr lang="en-US"/>
              <a:pPr>
                <a:defRPr/>
              </a:pPr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A71A6FA-DC48-4211-BC3F-A4F3AE779F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44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7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20" algn="l" defTabSz="9140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64" algn="l" defTabSz="9140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08" algn="l" defTabSz="9140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52" algn="l" defTabSz="9140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286000" y="514350"/>
            <a:ext cx="4572000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15FDE68-F3EF-40D3-92F6-9BB0AD709ED0}" type="slidenum">
              <a:rPr lang="en-US" smtClean="0"/>
              <a:pPr eaLnBrk="1" hangingPunct="1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C8269A-ED43-064E-831E-7CE877F1E6A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78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71A6FA-DC48-4211-BC3F-A4F3AE779FF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3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71A6FA-DC48-4211-BC3F-A4F3AE779FF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18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71A6FA-DC48-4211-BC3F-A4F3AE779FF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5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71A6FA-DC48-4211-BC3F-A4F3AE779FF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17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71A6FA-DC48-4211-BC3F-A4F3AE779FFB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21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71A6FA-DC48-4211-BC3F-A4F3AE779FFB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-51792"/>
            <a:ext cx="9144000" cy="5181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737124"/>
            <a:ext cx="9144000" cy="1603772"/>
          </a:xfrm>
          <a:prstGeom prst="rect">
            <a:avLst/>
          </a:prstGeom>
          <a:solidFill>
            <a:schemeClr val="accent4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649002"/>
            <a:ext cx="9144000" cy="904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3331371"/>
            <a:ext cx="9144000" cy="833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50279" y="3531828"/>
            <a:ext cx="6400800" cy="45084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044" indent="0" algn="ctr">
              <a:buNone/>
            </a:lvl2pPr>
            <a:lvl3pPr marL="914088" indent="0" algn="ctr">
              <a:buNone/>
            </a:lvl3pPr>
            <a:lvl4pPr marL="1371132" indent="0" algn="ctr">
              <a:buNone/>
            </a:lvl4pPr>
            <a:lvl5pPr marL="1828176" indent="0" algn="ctr">
              <a:buNone/>
            </a:lvl5pPr>
            <a:lvl6pPr marL="2285220" indent="0" algn="ctr">
              <a:buNone/>
            </a:lvl6pPr>
            <a:lvl7pPr marL="2742264" indent="0" algn="ctr">
              <a:buNone/>
            </a:lvl7pPr>
            <a:lvl8pPr marL="3199308" indent="0" algn="ctr">
              <a:buNone/>
            </a:lvl8pPr>
            <a:lvl9pPr marL="3656352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01114" y="1737265"/>
            <a:ext cx="8299136" cy="1597231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13"/>
          </p:nvPr>
        </p:nvSpPr>
        <p:spPr>
          <a:xfrm>
            <a:off x="2186303" y="4065815"/>
            <a:ext cx="4728755" cy="842553"/>
          </a:xfrm>
        </p:spPr>
        <p:txBody>
          <a:bodyPr/>
          <a:lstStyle>
            <a:lvl5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</a:defRPr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93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0" y="3524493"/>
            <a:ext cx="9144000" cy="457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487342"/>
            <a:ext cx="9144000" cy="539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570213"/>
            <a:ext cx="9144000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75413"/>
            <a:ext cx="7315200" cy="391716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84369"/>
            <a:ext cx="7315200" cy="5143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" y="3"/>
            <a:ext cx="9143999" cy="3486151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7B4497-4DAE-4CCD-BB8C-A41EB19B642B}" type="datetime1">
              <a:rPr lang="en-US"/>
              <a:pPr>
                <a:defRPr/>
              </a:pPr>
              <a:t>1/12/21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38862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050" y="4656535"/>
            <a:ext cx="4572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AC0C6C-57F6-438D-B331-DC4ECC429E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9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4">
                  <a:lumMod val="40000"/>
                  <a:lumOff val="60000"/>
                </a:schemeClr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081F6-40D4-41D8-BFA3-EEFAE8D751B0}" type="datetime1">
              <a:rPr lang="en-US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76B5E-1552-4113-87DC-B3DD4E37C0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00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3"/>
            <a:ext cx="201168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05980"/>
            <a:ext cx="5562600" cy="4388644"/>
          </a:xfrm>
        </p:spPr>
        <p:txBody>
          <a:bodyPr vert="eaVert"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4">
                  <a:lumMod val="40000"/>
                  <a:lumOff val="60000"/>
                </a:schemeClr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C0D8F-1DD8-4DBE-B909-99E9680BE7AD}" type="datetime1">
              <a:rPr lang="en-US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98500-F3AC-4AEC-BAEF-DE6003B05C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37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1" y="189124"/>
            <a:ext cx="8369690" cy="687176"/>
          </a:xfrm>
        </p:spPr>
        <p:txBody>
          <a:bodyPr/>
          <a:lstStyle>
            <a:lvl1pPr algn="ctr">
              <a:defRPr sz="33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8788791" y="4937822"/>
            <a:ext cx="355209" cy="161583"/>
          </a:xfrm>
          <a:prstGeom prst="rect">
            <a:avLst/>
          </a:prstGeom>
        </p:spPr>
        <p:txBody>
          <a:bodyPr wrap="square" lIns="26984" tIns="0" rIns="26984" bIns="0" rtlCol="0" anchor="ctr">
            <a:spAutoFit/>
          </a:bodyPr>
          <a:lstStyle/>
          <a:p>
            <a:pPr algn="ctr"/>
            <a:fld id="{CE07A03B-A602-4E74-881C-FB4E3B9BE5E3}" type="slidenum">
              <a:rPr lang="ru-RU" sz="1050" smtClean="0">
                <a:solidFill>
                  <a:schemeClr val="tx2"/>
                </a:solidFill>
                <a:ea typeface="Calibri" panose="020F0502020204030204" pitchFamily="34" charset="0"/>
              </a:rPr>
              <a:t>‹#›</a:t>
            </a:fld>
            <a:endParaRPr lang="ru-RU" sz="1050" dirty="0">
              <a:solidFill>
                <a:schemeClr val="tx2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829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924C8EF-4C7C-47BE-8DD1-25CDA7016FDE}"/>
              </a:ext>
            </a:extLst>
          </p:cNvPr>
          <p:cNvGrpSpPr/>
          <p:nvPr userDrawn="1"/>
        </p:nvGrpSpPr>
        <p:grpSpPr>
          <a:xfrm>
            <a:off x="-1" y="0"/>
            <a:ext cx="1977391" cy="919708"/>
            <a:chOff x="-4462" y="89057"/>
            <a:chExt cx="7963187" cy="1121838"/>
          </a:xfrm>
        </p:grpSpPr>
        <p:sp>
          <p:nvSpPr>
            <p:cNvPr id="6" name="Прямоугольник 7">
              <a:extLst>
                <a:ext uri="{FF2B5EF4-FFF2-40B4-BE49-F238E27FC236}">
                  <a16:creationId xmlns:a16="http://schemas.microsoft.com/office/drawing/2014/main" id="{EEAFC9DC-AF5D-44D1-9F1B-253AFEE0B101}"/>
                </a:ext>
              </a:extLst>
            </p:cNvPr>
            <p:cNvSpPr/>
            <p:nvPr userDrawn="1"/>
          </p:nvSpPr>
          <p:spPr>
            <a:xfrm>
              <a:off x="-4462" y="89057"/>
              <a:ext cx="7963187" cy="1121838"/>
            </a:xfrm>
            <a:custGeom>
              <a:avLst/>
              <a:gdLst>
                <a:gd name="connsiteX0" fmla="*/ 0 w 5680710"/>
                <a:gd name="connsiteY0" fmla="*/ 0 h 1017270"/>
                <a:gd name="connsiteX1" fmla="*/ 5680710 w 5680710"/>
                <a:gd name="connsiteY1" fmla="*/ 0 h 1017270"/>
                <a:gd name="connsiteX2" fmla="*/ 5680710 w 5680710"/>
                <a:gd name="connsiteY2" fmla="*/ 1017270 h 1017270"/>
                <a:gd name="connsiteX3" fmla="*/ 0 w 5680710"/>
                <a:gd name="connsiteY3" fmla="*/ 1017270 h 1017270"/>
                <a:gd name="connsiteX4" fmla="*/ 0 w 5680710"/>
                <a:gd name="connsiteY4" fmla="*/ 0 h 1017270"/>
                <a:gd name="connsiteX0" fmla="*/ 0 w 5680710"/>
                <a:gd name="connsiteY0" fmla="*/ 0 h 1040130"/>
                <a:gd name="connsiteX1" fmla="*/ 5680710 w 5680710"/>
                <a:gd name="connsiteY1" fmla="*/ 0 h 1040130"/>
                <a:gd name="connsiteX2" fmla="*/ 5097780 w 5680710"/>
                <a:gd name="connsiteY2" fmla="*/ 1040130 h 1040130"/>
                <a:gd name="connsiteX3" fmla="*/ 0 w 5680710"/>
                <a:gd name="connsiteY3" fmla="*/ 1017270 h 1040130"/>
                <a:gd name="connsiteX4" fmla="*/ 0 w 5680710"/>
                <a:gd name="connsiteY4" fmla="*/ 0 h 1040130"/>
                <a:gd name="connsiteX0" fmla="*/ 0 w 5577840"/>
                <a:gd name="connsiteY0" fmla="*/ 0 h 1040130"/>
                <a:gd name="connsiteX1" fmla="*/ 5577840 w 5577840"/>
                <a:gd name="connsiteY1" fmla="*/ 194310 h 1040130"/>
                <a:gd name="connsiteX2" fmla="*/ 5097780 w 5577840"/>
                <a:gd name="connsiteY2" fmla="*/ 1040130 h 1040130"/>
                <a:gd name="connsiteX3" fmla="*/ 0 w 5577840"/>
                <a:gd name="connsiteY3" fmla="*/ 1017270 h 1040130"/>
                <a:gd name="connsiteX4" fmla="*/ 0 w 5577840"/>
                <a:gd name="connsiteY4" fmla="*/ 0 h 1040130"/>
                <a:gd name="connsiteX0" fmla="*/ 0 w 5643752"/>
                <a:gd name="connsiteY0" fmla="*/ 0 h 1040130"/>
                <a:gd name="connsiteX1" fmla="*/ 5643752 w 5643752"/>
                <a:gd name="connsiteY1" fmla="*/ 122771 h 1040130"/>
                <a:gd name="connsiteX2" fmla="*/ 5097780 w 5643752"/>
                <a:gd name="connsiteY2" fmla="*/ 1040130 h 1040130"/>
                <a:gd name="connsiteX3" fmla="*/ 0 w 5643752"/>
                <a:gd name="connsiteY3" fmla="*/ 1017270 h 1040130"/>
                <a:gd name="connsiteX4" fmla="*/ 0 w 5643752"/>
                <a:gd name="connsiteY4" fmla="*/ 0 h 1040130"/>
                <a:gd name="connsiteX0" fmla="*/ 0 w 5651991"/>
                <a:gd name="connsiteY0" fmla="*/ 0 h 1111669"/>
                <a:gd name="connsiteX1" fmla="*/ 5651991 w 5651991"/>
                <a:gd name="connsiteY1" fmla="*/ 194310 h 1111669"/>
                <a:gd name="connsiteX2" fmla="*/ 5106019 w 5651991"/>
                <a:gd name="connsiteY2" fmla="*/ 1111669 h 1111669"/>
                <a:gd name="connsiteX3" fmla="*/ 8239 w 5651991"/>
                <a:gd name="connsiteY3" fmla="*/ 1088809 h 1111669"/>
                <a:gd name="connsiteX4" fmla="*/ 0 w 5651991"/>
                <a:gd name="connsiteY4" fmla="*/ 0 h 1111669"/>
                <a:gd name="connsiteX0" fmla="*/ 0 w 5651991"/>
                <a:gd name="connsiteY0" fmla="*/ 0 h 1099746"/>
                <a:gd name="connsiteX1" fmla="*/ 5651991 w 5651991"/>
                <a:gd name="connsiteY1" fmla="*/ 182387 h 1099746"/>
                <a:gd name="connsiteX2" fmla="*/ 5106019 w 5651991"/>
                <a:gd name="connsiteY2" fmla="*/ 1099746 h 1099746"/>
                <a:gd name="connsiteX3" fmla="*/ 8239 w 5651991"/>
                <a:gd name="connsiteY3" fmla="*/ 1076886 h 1099746"/>
                <a:gd name="connsiteX4" fmla="*/ 0 w 5651991"/>
                <a:gd name="connsiteY4" fmla="*/ 0 h 1099746"/>
                <a:gd name="connsiteX0" fmla="*/ 0 w 5651991"/>
                <a:gd name="connsiteY0" fmla="*/ 0 h 1099746"/>
                <a:gd name="connsiteX1" fmla="*/ 5651991 w 5651991"/>
                <a:gd name="connsiteY1" fmla="*/ 182387 h 1099746"/>
                <a:gd name="connsiteX2" fmla="*/ 5106019 w 5651991"/>
                <a:gd name="connsiteY2" fmla="*/ 1099746 h 1099746"/>
                <a:gd name="connsiteX3" fmla="*/ 8239 w 5651991"/>
                <a:gd name="connsiteY3" fmla="*/ 1053040 h 1099746"/>
                <a:gd name="connsiteX4" fmla="*/ 0 w 5651991"/>
                <a:gd name="connsiteY4" fmla="*/ 0 h 1099746"/>
                <a:gd name="connsiteX0" fmla="*/ 0 w 5684947"/>
                <a:gd name="connsiteY0" fmla="*/ 0 h 1099746"/>
                <a:gd name="connsiteX1" fmla="*/ 5684947 w 5684947"/>
                <a:gd name="connsiteY1" fmla="*/ 182387 h 1099746"/>
                <a:gd name="connsiteX2" fmla="*/ 5106019 w 5684947"/>
                <a:gd name="connsiteY2" fmla="*/ 1099746 h 1099746"/>
                <a:gd name="connsiteX3" fmla="*/ 8239 w 5684947"/>
                <a:gd name="connsiteY3" fmla="*/ 1053040 h 1099746"/>
                <a:gd name="connsiteX4" fmla="*/ 0 w 5684947"/>
                <a:gd name="connsiteY4" fmla="*/ 0 h 1099746"/>
                <a:gd name="connsiteX0" fmla="*/ 0 w 5668469"/>
                <a:gd name="connsiteY0" fmla="*/ 0 h 1099746"/>
                <a:gd name="connsiteX1" fmla="*/ 5668469 w 5668469"/>
                <a:gd name="connsiteY1" fmla="*/ 170464 h 1099746"/>
                <a:gd name="connsiteX2" fmla="*/ 5106019 w 5668469"/>
                <a:gd name="connsiteY2" fmla="*/ 1099746 h 1099746"/>
                <a:gd name="connsiteX3" fmla="*/ 8239 w 5668469"/>
                <a:gd name="connsiteY3" fmla="*/ 1053040 h 1099746"/>
                <a:gd name="connsiteX4" fmla="*/ 0 w 5668469"/>
                <a:gd name="connsiteY4" fmla="*/ 0 h 1099746"/>
                <a:gd name="connsiteX0" fmla="*/ 0 w 5684947"/>
                <a:gd name="connsiteY0" fmla="*/ 0 h 1099746"/>
                <a:gd name="connsiteX1" fmla="*/ 5684947 w 5684947"/>
                <a:gd name="connsiteY1" fmla="*/ 170464 h 1099746"/>
                <a:gd name="connsiteX2" fmla="*/ 5106019 w 5684947"/>
                <a:gd name="connsiteY2" fmla="*/ 1099746 h 1099746"/>
                <a:gd name="connsiteX3" fmla="*/ 8239 w 5684947"/>
                <a:gd name="connsiteY3" fmla="*/ 1053040 h 1099746"/>
                <a:gd name="connsiteX4" fmla="*/ 0 w 5684947"/>
                <a:gd name="connsiteY4" fmla="*/ 0 h 1099746"/>
                <a:gd name="connsiteX0" fmla="*/ 0 w 5831419"/>
                <a:gd name="connsiteY0" fmla="*/ 0 h 963480"/>
                <a:gd name="connsiteX1" fmla="*/ 5831419 w 5831419"/>
                <a:gd name="connsiteY1" fmla="*/ 34198 h 963480"/>
                <a:gd name="connsiteX2" fmla="*/ 5252491 w 5831419"/>
                <a:gd name="connsiteY2" fmla="*/ 963480 h 963480"/>
                <a:gd name="connsiteX3" fmla="*/ 154711 w 5831419"/>
                <a:gd name="connsiteY3" fmla="*/ 916774 h 963480"/>
                <a:gd name="connsiteX4" fmla="*/ 0 w 5831419"/>
                <a:gd name="connsiteY4" fmla="*/ 0 h 963480"/>
                <a:gd name="connsiteX0" fmla="*/ 2823 w 5834242"/>
                <a:gd name="connsiteY0" fmla="*/ 0 h 1310429"/>
                <a:gd name="connsiteX1" fmla="*/ 5834242 w 5834242"/>
                <a:gd name="connsiteY1" fmla="*/ 34198 h 1310429"/>
                <a:gd name="connsiteX2" fmla="*/ 5255314 w 5834242"/>
                <a:gd name="connsiteY2" fmla="*/ 963480 h 1310429"/>
                <a:gd name="connsiteX3" fmla="*/ 600 w 5834242"/>
                <a:gd name="connsiteY3" fmla="*/ 1310429 h 1310429"/>
                <a:gd name="connsiteX4" fmla="*/ 2823 w 5834242"/>
                <a:gd name="connsiteY4" fmla="*/ 0 h 1310429"/>
                <a:gd name="connsiteX0" fmla="*/ 12969 w 5844388"/>
                <a:gd name="connsiteY0" fmla="*/ 0 h 1189304"/>
                <a:gd name="connsiteX1" fmla="*/ 5844388 w 5844388"/>
                <a:gd name="connsiteY1" fmla="*/ 34198 h 1189304"/>
                <a:gd name="connsiteX2" fmla="*/ 5265460 w 5844388"/>
                <a:gd name="connsiteY2" fmla="*/ 963480 h 1189304"/>
                <a:gd name="connsiteX3" fmla="*/ 283 w 5844388"/>
                <a:gd name="connsiteY3" fmla="*/ 1189304 h 1189304"/>
                <a:gd name="connsiteX4" fmla="*/ 12969 w 5844388"/>
                <a:gd name="connsiteY4" fmla="*/ 0 h 1189304"/>
                <a:gd name="connsiteX0" fmla="*/ 2824 w 5844705"/>
                <a:gd name="connsiteY0" fmla="*/ 26364 h 1155106"/>
                <a:gd name="connsiteX1" fmla="*/ 5844705 w 5844705"/>
                <a:gd name="connsiteY1" fmla="*/ 0 h 1155106"/>
                <a:gd name="connsiteX2" fmla="*/ 5265777 w 5844705"/>
                <a:gd name="connsiteY2" fmla="*/ 929282 h 1155106"/>
                <a:gd name="connsiteX3" fmla="*/ 600 w 5844705"/>
                <a:gd name="connsiteY3" fmla="*/ 1155106 h 1155106"/>
                <a:gd name="connsiteX4" fmla="*/ 2824 w 5844705"/>
                <a:gd name="connsiteY4" fmla="*/ 26364 h 1155106"/>
                <a:gd name="connsiteX0" fmla="*/ 2824 w 5750544"/>
                <a:gd name="connsiteY0" fmla="*/ 102067 h 1230809"/>
                <a:gd name="connsiteX1" fmla="*/ 5750544 w 5750544"/>
                <a:gd name="connsiteY1" fmla="*/ 0 h 1230809"/>
                <a:gd name="connsiteX2" fmla="*/ 5265777 w 5750544"/>
                <a:gd name="connsiteY2" fmla="*/ 1004985 h 1230809"/>
                <a:gd name="connsiteX3" fmla="*/ 600 w 5750544"/>
                <a:gd name="connsiteY3" fmla="*/ 1230809 h 1230809"/>
                <a:gd name="connsiteX4" fmla="*/ 2824 w 5750544"/>
                <a:gd name="connsiteY4" fmla="*/ 102067 h 1230809"/>
                <a:gd name="connsiteX0" fmla="*/ 2824 w 5740082"/>
                <a:gd name="connsiteY0" fmla="*/ 41505 h 1170247"/>
                <a:gd name="connsiteX1" fmla="*/ 5740082 w 5740082"/>
                <a:gd name="connsiteY1" fmla="*/ 0 h 1170247"/>
                <a:gd name="connsiteX2" fmla="*/ 5265777 w 5740082"/>
                <a:gd name="connsiteY2" fmla="*/ 944423 h 1170247"/>
                <a:gd name="connsiteX3" fmla="*/ 600 w 5740082"/>
                <a:gd name="connsiteY3" fmla="*/ 1170247 h 1170247"/>
                <a:gd name="connsiteX4" fmla="*/ 2824 w 5740082"/>
                <a:gd name="connsiteY4" fmla="*/ 41505 h 1170247"/>
                <a:gd name="connsiteX0" fmla="*/ 2824 w 5740082"/>
                <a:gd name="connsiteY0" fmla="*/ 41505 h 1170247"/>
                <a:gd name="connsiteX1" fmla="*/ 5740082 w 5740082"/>
                <a:gd name="connsiteY1" fmla="*/ 0 h 1170247"/>
                <a:gd name="connsiteX2" fmla="*/ 5318089 w 5740082"/>
                <a:gd name="connsiteY2" fmla="*/ 944423 h 1170247"/>
                <a:gd name="connsiteX3" fmla="*/ 600 w 5740082"/>
                <a:gd name="connsiteY3" fmla="*/ 1170247 h 1170247"/>
                <a:gd name="connsiteX4" fmla="*/ 2824 w 5740082"/>
                <a:gd name="connsiteY4" fmla="*/ 41505 h 117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0082" h="1170247">
                  <a:moveTo>
                    <a:pt x="2824" y="41505"/>
                  </a:moveTo>
                  <a:lnTo>
                    <a:pt x="5740082" y="0"/>
                  </a:lnTo>
                  <a:lnTo>
                    <a:pt x="5318089" y="944423"/>
                  </a:lnTo>
                  <a:lnTo>
                    <a:pt x="600" y="1170247"/>
                  </a:lnTo>
                  <a:cubicBezTo>
                    <a:pt x="-2146" y="807311"/>
                    <a:pt x="5570" y="404441"/>
                    <a:pt x="2824" y="41505"/>
                  </a:cubicBezTo>
                  <a:close/>
                </a:path>
              </a:pathLst>
            </a:custGeom>
            <a:gradFill>
              <a:gsLst>
                <a:gs pos="18000">
                  <a:schemeClr val="tx1">
                    <a:alpha val="38000"/>
                  </a:schemeClr>
                </a:gs>
                <a:gs pos="95000">
                  <a:schemeClr val="tx1">
                    <a:alpha val="0"/>
                  </a:schemeClr>
                </a:gs>
              </a:gsLst>
              <a:lin ang="10800000" scaled="1"/>
            </a:gradFill>
            <a:ln>
              <a:noFill/>
            </a:ln>
            <a:effectLst>
              <a:outerShdw blurRad="38100" dist="25400" dir="2700000" algn="tl" rotWithShape="0">
                <a:schemeClr val="bg1">
                  <a:lumMod val="9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7">
              <a:extLst>
                <a:ext uri="{FF2B5EF4-FFF2-40B4-BE49-F238E27FC236}">
                  <a16:creationId xmlns:a16="http://schemas.microsoft.com/office/drawing/2014/main" id="{7A62B580-925B-4BBF-9091-3AC081164000}"/>
                </a:ext>
              </a:extLst>
            </p:cNvPr>
            <p:cNvSpPr/>
            <p:nvPr userDrawn="1"/>
          </p:nvSpPr>
          <p:spPr>
            <a:xfrm>
              <a:off x="58058" y="168688"/>
              <a:ext cx="7390973" cy="932152"/>
            </a:xfrm>
            <a:custGeom>
              <a:avLst/>
              <a:gdLst>
                <a:gd name="connsiteX0" fmla="*/ 0 w 5680710"/>
                <a:gd name="connsiteY0" fmla="*/ 0 h 1017270"/>
                <a:gd name="connsiteX1" fmla="*/ 5680710 w 5680710"/>
                <a:gd name="connsiteY1" fmla="*/ 0 h 1017270"/>
                <a:gd name="connsiteX2" fmla="*/ 5680710 w 5680710"/>
                <a:gd name="connsiteY2" fmla="*/ 1017270 h 1017270"/>
                <a:gd name="connsiteX3" fmla="*/ 0 w 5680710"/>
                <a:gd name="connsiteY3" fmla="*/ 1017270 h 1017270"/>
                <a:gd name="connsiteX4" fmla="*/ 0 w 5680710"/>
                <a:gd name="connsiteY4" fmla="*/ 0 h 1017270"/>
                <a:gd name="connsiteX0" fmla="*/ 0 w 5680710"/>
                <a:gd name="connsiteY0" fmla="*/ 0 h 1040130"/>
                <a:gd name="connsiteX1" fmla="*/ 5680710 w 5680710"/>
                <a:gd name="connsiteY1" fmla="*/ 0 h 1040130"/>
                <a:gd name="connsiteX2" fmla="*/ 5097780 w 5680710"/>
                <a:gd name="connsiteY2" fmla="*/ 1040130 h 1040130"/>
                <a:gd name="connsiteX3" fmla="*/ 0 w 5680710"/>
                <a:gd name="connsiteY3" fmla="*/ 1017270 h 1040130"/>
                <a:gd name="connsiteX4" fmla="*/ 0 w 5680710"/>
                <a:gd name="connsiteY4" fmla="*/ 0 h 1040130"/>
                <a:gd name="connsiteX0" fmla="*/ 0 w 5577840"/>
                <a:gd name="connsiteY0" fmla="*/ 0 h 1040130"/>
                <a:gd name="connsiteX1" fmla="*/ 5577840 w 5577840"/>
                <a:gd name="connsiteY1" fmla="*/ 194310 h 1040130"/>
                <a:gd name="connsiteX2" fmla="*/ 5097780 w 5577840"/>
                <a:gd name="connsiteY2" fmla="*/ 1040130 h 1040130"/>
                <a:gd name="connsiteX3" fmla="*/ 0 w 5577840"/>
                <a:gd name="connsiteY3" fmla="*/ 1017270 h 1040130"/>
                <a:gd name="connsiteX4" fmla="*/ 0 w 5577840"/>
                <a:gd name="connsiteY4" fmla="*/ 0 h 1040130"/>
                <a:gd name="connsiteX0" fmla="*/ 0 w 5598765"/>
                <a:gd name="connsiteY0" fmla="*/ 106633 h 845820"/>
                <a:gd name="connsiteX1" fmla="*/ 5598765 w 5598765"/>
                <a:gd name="connsiteY1" fmla="*/ 0 h 845820"/>
                <a:gd name="connsiteX2" fmla="*/ 5118705 w 5598765"/>
                <a:gd name="connsiteY2" fmla="*/ 845820 h 845820"/>
                <a:gd name="connsiteX3" fmla="*/ 20925 w 5598765"/>
                <a:gd name="connsiteY3" fmla="*/ 822960 h 845820"/>
                <a:gd name="connsiteX4" fmla="*/ 0 w 5598765"/>
                <a:gd name="connsiteY4" fmla="*/ 106633 h 845820"/>
                <a:gd name="connsiteX0" fmla="*/ 10462 w 5577840"/>
                <a:gd name="connsiteY0" fmla="*/ 6318 h 845820"/>
                <a:gd name="connsiteX1" fmla="*/ 5577840 w 5577840"/>
                <a:gd name="connsiteY1" fmla="*/ 0 h 845820"/>
                <a:gd name="connsiteX2" fmla="*/ 5097780 w 5577840"/>
                <a:gd name="connsiteY2" fmla="*/ 845820 h 845820"/>
                <a:gd name="connsiteX3" fmla="*/ 0 w 5577840"/>
                <a:gd name="connsiteY3" fmla="*/ 822960 h 845820"/>
                <a:gd name="connsiteX4" fmla="*/ 10462 w 5577840"/>
                <a:gd name="connsiteY4" fmla="*/ 6318 h 845820"/>
                <a:gd name="connsiteX0" fmla="*/ 10462 w 5577840"/>
                <a:gd name="connsiteY0" fmla="*/ 6318 h 845820"/>
                <a:gd name="connsiteX1" fmla="*/ 5577840 w 5577840"/>
                <a:gd name="connsiteY1" fmla="*/ 0 h 845820"/>
                <a:gd name="connsiteX2" fmla="*/ 5097780 w 5577840"/>
                <a:gd name="connsiteY2" fmla="*/ 845820 h 845820"/>
                <a:gd name="connsiteX3" fmla="*/ 0 w 5577840"/>
                <a:gd name="connsiteY3" fmla="*/ 822960 h 845820"/>
                <a:gd name="connsiteX4" fmla="*/ 10462 w 5577840"/>
                <a:gd name="connsiteY4" fmla="*/ 6318 h 845820"/>
                <a:gd name="connsiteX0" fmla="*/ 10462 w 5577840"/>
                <a:gd name="connsiteY0" fmla="*/ 6318 h 1073745"/>
                <a:gd name="connsiteX1" fmla="*/ 5577840 w 5577840"/>
                <a:gd name="connsiteY1" fmla="*/ 0 h 1073745"/>
                <a:gd name="connsiteX2" fmla="*/ 5097780 w 5577840"/>
                <a:gd name="connsiteY2" fmla="*/ 845820 h 1073745"/>
                <a:gd name="connsiteX3" fmla="*/ 0 w 5577840"/>
                <a:gd name="connsiteY3" fmla="*/ 1073745 h 1073745"/>
                <a:gd name="connsiteX4" fmla="*/ 10462 w 5577840"/>
                <a:gd name="connsiteY4" fmla="*/ 6318 h 1073745"/>
                <a:gd name="connsiteX0" fmla="*/ 0 w 5577840"/>
                <a:gd name="connsiteY0" fmla="*/ 6318 h 1073745"/>
                <a:gd name="connsiteX1" fmla="*/ 5577840 w 5577840"/>
                <a:gd name="connsiteY1" fmla="*/ 0 h 1073745"/>
                <a:gd name="connsiteX2" fmla="*/ 5097780 w 5577840"/>
                <a:gd name="connsiteY2" fmla="*/ 845820 h 1073745"/>
                <a:gd name="connsiteX3" fmla="*/ 0 w 5577840"/>
                <a:gd name="connsiteY3" fmla="*/ 1073745 h 1073745"/>
                <a:gd name="connsiteX4" fmla="*/ 0 w 5577840"/>
                <a:gd name="connsiteY4" fmla="*/ 6318 h 1073745"/>
                <a:gd name="connsiteX0" fmla="*/ 0 w 5577840"/>
                <a:gd name="connsiteY0" fmla="*/ 6318 h 1073745"/>
                <a:gd name="connsiteX1" fmla="*/ 5577840 w 5577840"/>
                <a:gd name="connsiteY1" fmla="*/ 0 h 1073745"/>
                <a:gd name="connsiteX2" fmla="*/ 5296564 w 5577840"/>
                <a:gd name="connsiteY2" fmla="*/ 829101 h 1073745"/>
                <a:gd name="connsiteX3" fmla="*/ 0 w 5577840"/>
                <a:gd name="connsiteY3" fmla="*/ 1073745 h 1073745"/>
                <a:gd name="connsiteX4" fmla="*/ 0 w 5577840"/>
                <a:gd name="connsiteY4" fmla="*/ 6318 h 1073745"/>
                <a:gd name="connsiteX0" fmla="*/ 0 w 5577840"/>
                <a:gd name="connsiteY0" fmla="*/ 6318 h 1073745"/>
                <a:gd name="connsiteX1" fmla="*/ 5577840 w 5577840"/>
                <a:gd name="connsiteY1" fmla="*/ 0 h 1073745"/>
                <a:gd name="connsiteX2" fmla="*/ 5296564 w 5577840"/>
                <a:gd name="connsiteY2" fmla="*/ 829101 h 1073745"/>
                <a:gd name="connsiteX3" fmla="*/ 73236 w 5577840"/>
                <a:gd name="connsiteY3" fmla="*/ 1073745 h 1073745"/>
                <a:gd name="connsiteX4" fmla="*/ 0 w 5577840"/>
                <a:gd name="connsiteY4" fmla="*/ 6318 h 1073745"/>
                <a:gd name="connsiteX0" fmla="*/ 0 w 5546453"/>
                <a:gd name="connsiteY0" fmla="*/ 39757 h 1073745"/>
                <a:gd name="connsiteX1" fmla="*/ 5546453 w 5546453"/>
                <a:gd name="connsiteY1" fmla="*/ 0 h 1073745"/>
                <a:gd name="connsiteX2" fmla="*/ 5265177 w 5546453"/>
                <a:gd name="connsiteY2" fmla="*/ 829101 h 1073745"/>
                <a:gd name="connsiteX3" fmla="*/ 41849 w 5546453"/>
                <a:gd name="connsiteY3" fmla="*/ 1073745 h 1073745"/>
                <a:gd name="connsiteX4" fmla="*/ 0 w 5546453"/>
                <a:gd name="connsiteY4" fmla="*/ 39757 h 1073745"/>
                <a:gd name="connsiteX0" fmla="*/ 0 w 5535991"/>
                <a:gd name="connsiteY0" fmla="*/ 89913 h 1073745"/>
                <a:gd name="connsiteX1" fmla="*/ 5535991 w 5535991"/>
                <a:gd name="connsiteY1" fmla="*/ 0 h 1073745"/>
                <a:gd name="connsiteX2" fmla="*/ 5254715 w 5535991"/>
                <a:gd name="connsiteY2" fmla="*/ 829101 h 1073745"/>
                <a:gd name="connsiteX3" fmla="*/ 31387 w 5535991"/>
                <a:gd name="connsiteY3" fmla="*/ 1073745 h 1073745"/>
                <a:gd name="connsiteX4" fmla="*/ 0 w 5535991"/>
                <a:gd name="connsiteY4" fmla="*/ 89913 h 1073745"/>
                <a:gd name="connsiteX0" fmla="*/ 0 w 5535991"/>
                <a:gd name="connsiteY0" fmla="*/ 39757 h 1073745"/>
                <a:gd name="connsiteX1" fmla="*/ 5535991 w 5535991"/>
                <a:gd name="connsiteY1" fmla="*/ 0 h 1073745"/>
                <a:gd name="connsiteX2" fmla="*/ 5254715 w 5535991"/>
                <a:gd name="connsiteY2" fmla="*/ 829101 h 1073745"/>
                <a:gd name="connsiteX3" fmla="*/ 31387 w 5535991"/>
                <a:gd name="connsiteY3" fmla="*/ 1073745 h 1073745"/>
                <a:gd name="connsiteX4" fmla="*/ 0 w 5535991"/>
                <a:gd name="connsiteY4" fmla="*/ 39757 h 107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5991" h="1073745">
                  <a:moveTo>
                    <a:pt x="0" y="39757"/>
                  </a:moveTo>
                  <a:lnTo>
                    <a:pt x="5535991" y="0"/>
                  </a:lnTo>
                  <a:lnTo>
                    <a:pt x="5254715" y="829101"/>
                  </a:lnTo>
                  <a:lnTo>
                    <a:pt x="31387" y="1073745"/>
                  </a:lnTo>
                  <a:lnTo>
                    <a:pt x="0" y="39757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0227" y="189124"/>
            <a:ext cx="4374398" cy="516517"/>
          </a:xfrm>
        </p:spPr>
        <p:txBody>
          <a:bodyPr/>
          <a:lstStyle>
            <a:lvl1pPr algn="ctr">
              <a:defRPr sz="33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8788791" y="4937822"/>
            <a:ext cx="355209" cy="161583"/>
          </a:xfrm>
          <a:prstGeom prst="rect">
            <a:avLst/>
          </a:prstGeom>
        </p:spPr>
        <p:txBody>
          <a:bodyPr wrap="square" lIns="26984" tIns="0" rIns="26984" bIns="0" rtlCol="0" anchor="ctr">
            <a:spAutoFit/>
          </a:bodyPr>
          <a:lstStyle/>
          <a:p>
            <a:pPr algn="ctr"/>
            <a:fld id="{CE07A03B-A602-4E74-881C-FB4E3B9BE5E3}" type="slidenum">
              <a:rPr lang="ru-RU" sz="1050" smtClean="0">
                <a:solidFill>
                  <a:schemeClr val="tx2"/>
                </a:solidFill>
                <a:ea typeface="Calibri" panose="020F0502020204030204" pitchFamily="34" charset="0"/>
              </a:rPr>
              <a:t>‹#›</a:t>
            </a:fld>
            <a:endParaRPr lang="ru-RU" sz="1050" dirty="0">
              <a:solidFill>
                <a:schemeClr val="tx2"/>
              </a:solidFill>
              <a:ea typeface="Calibri" panose="020F0502020204030204" pitchFamily="34" charset="0"/>
            </a:endParaRP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298361" y="209409"/>
            <a:ext cx="131734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spc="60" baseline="0" dirty="0" err="1">
                <a:latin typeface="Arial Black" panose="020B0A04020102020204" pitchFamily="34" charset="0"/>
              </a:rPr>
              <a:t>RecSys</a:t>
            </a:r>
            <a:endParaRPr lang="ru-RU" sz="2100" spc="60" baseline="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11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03A46E4-99F4-394C-9D66-B592D602EDA3}"/>
              </a:ext>
            </a:extLst>
          </p:cNvPr>
          <p:cNvSpPr/>
          <p:nvPr userDrawn="1"/>
        </p:nvSpPr>
        <p:spPr>
          <a:xfrm>
            <a:off x="0" y="2016854"/>
            <a:ext cx="9144000" cy="100092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2A5BCB-BBFB-5140-99D7-488E9920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349" y="2016854"/>
            <a:ext cx="5428841" cy="1000925"/>
          </a:xfrm>
          <a:solidFill>
            <a:schemeClr val="tx2">
              <a:lumMod val="25000"/>
              <a:lumOff val="75000"/>
            </a:schemeClr>
          </a:solidFill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1382" y="2925148"/>
            <a:ext cx="1099072" cy="50433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5960162" y="2874105"/>
            <a:ext cx="1134794" cy="495422"/>
          </a:xfrm>
          <a:prstGeom prst="rect">
            <a:avLst/>
          </a:prstGeom>
        </p:spPr>
        <p:txBody>
          <a:bodyPr wrap="square" lIns="91410" tIns="45703" rIns="91410" bIns="45703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0" i="0" dirty="0">
                <a:solidFill>
                  <a:schemeClr val="bg1"/>
                </a:solidFill>
                <a:latin typeface="Franklin Gothic Book"/>
                <a:cs typeface="Franklin Gothic Book"/>
              </a:rPr>
              <a:t>20</a:t>
            </a:r>
            <a:r>
              <a:rPr lang="ru-RU" sz="2400" b="0" i="0" dirty="0">
                <a:solidFill>
                  <a:schemeClr val="bg1"/>
                </a:solidFill>
                <a:latin typeface="Franklin Gothic Book"/>
                <a:cs typeface="Franklin Gothic Book"/>
              </a:rPr>
              <a:t>20</a:t>
            </a:r>
            <a:endParaRPr lang="en-US" sz="2400" b="0" i="0" dirty="0">
              <a:solidFill>
                <a:schemeClr val="bg1"/>
              </a:solidFill>
              <a:latin typeface="Franklin Gothic Book"/>
              <a:cs typeface="Franklin Gothic Book"/>
            </a:endParaRPr>
          </a:p>
        </p:txBody>
      </p:sp>
      <p:sp>
        <p:nvSpPr>
          <p:cNvPr id="8" name="Овал 5">
            <a:extLst>
              <a:ext uri="{FF2B5EF4-FFF2-40B4-BE49-F238E27FC236}">
                <a16:creationId xmlns:a16="http://schemas.microsoft.com/office/drawing/2014/main" id="{E7608E4A-8DFB-5648-91ED-119975C719F1}"/>
              </a:ext>
            </a:extLst>
          </p:cNvPr>
          <p:cNvSpPr/>
          <p:nvPr userDrawn="1"/>
        </p:nvSpPr>
        <p:spPr>
          <a:xfrm>
            <a:off x="193356" y="2055933"/>
            <a:ext cx="941493" cy="910642"/>
          </a:xfrm>
          <a:custGeom>
            <a:avLst/>
            <a:gdLst/>
            <a:ahLst/>
            <a:cxnLst/>
            <a:rect l="l" t="t" r="r" b="b"/>
            <a:pathLst>
              <a:path w="1059766" h="1025039">
                <a:moveTo>
                  <a:pt x="1006250" y="267024"/>
                </a:moveTo>
                <a:cubicBezTo>
                  <a:pt x="1041144" y="335526"/>
                  <a:pt x="1059766" y="413166"/>
                  <a:pt x="1059766" y="495156"/>
                </a:cubicBezTo>
                <a:cubicBezTo>
                  <a:pt x="1059766" y="787802"/>
                  <a:pt x="822529" y="1025039"/>
                  <a:pt x="529883" y="1025039"/>
                </a:cubicBezTo>
                <a:cubicBezTo>
                  <a:pt x="237237" y="1025039"/>
                  <a:pt x="0" y="787802"/>
                  <a:pt x="0" y="495156"/>
                </a:cubicBezTo>
                <a:lnTo>
                  <a:pt x="876" y="486470"/>
                </a:lnTo>
                <a:lnTo>
                  <a:pt x="308435" y="658228"/>
                </a:lnTo>
                <a:cubicBezTo>
                  <a:pt x="308533" y="658403"/>
                  <a:pt x="308631" y="658578"/>
                  <a:pt x="308729" y="658753"/>
                </a:cubicBezTo>
                <a:lnTo>
                  <a:pt x="309051" y="658573"/>
                </a:lnTo>
                <a:lnTo>
                  <a:pt x="309374" y="658753"/>
                </a:lnTo>
                <a:lnTo>
                  <a:pt x="309668" y="658226"/>
                </a:lnTo>
                <a:close/>
                <a:moveTo>
                  <a:pt x="941324" y="165023"/>
                </a:moveTo>
                <a:cubicBezTo>
                  <a:pt x="954285" y="177344"/>
                  <a:pt x="964707" y="191729"/>
                  <a:pt x="973713" y="207078"/>
                </a:cubicBezTo>
                <a:lnTo>
                  <a:pt x="308957" y="580405"/>
                </a:lnTo>
                <a:lnTo>
                  <a:pt x="8331" y="412518"/>
                </a:lnTo>
                <a:cubicBezTo>
                  <a:pt x="9523" y="392688"/>
                  <a:pt x="13661" y="373508"/>
                  <a:pt x="21014" y="355350"/>
                </a:cubicBezTo>
                <a:lnTo>
                  <a:pt x="311385" y="517508"/>
                </a:lnTo>
                <a:lnTo>
                  <a:pt x="311935" y="518488"/>
                </a:lnTo>
                <a:lnTo>
                  <a:pt x="312536" y="518151"/>
                </a:lnTo>
                <a:lnTo>
                  <a:pt x="313138" y="518488"/>
                </a:lnTo>
                <a:lnTo>
                  <a:pt x="313689" y="517504"/>
                </a:lnTo>
                <a:close/>
                <a:moveTo>
                  <a:pt x="852701" y="77679"/>
                </a:moveTo>
                <a:lnTo>
                  <a:pt x="895173" y="112722"/>
                </a:lnTo>
                <a:lnTo>
                  <a:pt x="312442" y="439984"/>
                </a:lnTo>
                <a:lnTo>
                  <a:pt x="41703" y="288787"/>
                </a:lnTo>
                <a:lnTo>
                  <a:pt x="67655" y="240975"/>
                </a:lnTo>
                <a:lnTo>
                  <a:pt x="315305" y="379277"/>
                </a:lnTo>
                <a:lnTo>
                  <a:pt x="315487" y="378951"/>
                </a:lnTo>
                <a:lnTo>
                  <a:pt x="315670" y="379277"/>
                </a:lnTo>
                <a:close/>
                <a:moveTo>
                  <a:pt x="713866" y="0"/>
                </a:moveTo>
                <a:cubicBezTo>
                  <a:pt x="740649" y="8041"/>
                  <a:pt x="765831" y="19771"/>
                  <a:pt x="788663" y="35424"/>
                </a:cubicBezTo>
                <a:lnTo>
                  <a:pt x="315395" y="301212"/>
                </a:lnTo>
                <a:lnTo>
                  <a:pt x="103644" y="182958"/>
                </a:lnTo>
                <a:lnTo>
                  <a:pt x="138549" y="140653"/>
                </a:lnTo>
                <a:lnTo>
                  <a:pt x="301255" y="231518"/>
                </a:lnTo>
                <a:lnTo>
                  <a:pt x="301437" y="231192"/>
                </a:lnTo>
                <a:lnTo>
                  <a:pt x="301620" y="231518"/>
                </a:lnTo>
                <a:close/>
              </a:path>
            </a:pathLst>
          </a:custGeom>
          <a:solidFill>
            <a:srgbClr val="00B050"/>
          </a:solidFill>
          <a:ln w="57150">
            <a:noFill/>
            <a:headEnd type="arrow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38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768350"/>
          </a:xfrm>
        </p:spPr>
        <p:txBody>
          <a:bodyPr/>
          <a:lstStyle>
            <a:lvl1pPr>
              <a:defRPr sz="36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104900"/>
            <a:ext cx="8229600" cy="340995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4">
                  <a:lumMod val="40000"/>
                  <a:lumOff val="60000"/>
                </a:schemeClr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6B3C2-2384-43B2-ABF3-2975807F5537}" type="datetime1">
              <a:rPr lang="en-US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44FF8-9ACF-4295-9A2A-4742E58F8D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2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3" y="1782367"/>
            <a:ext cx="9143999" cy="919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1744985"/>
            <a:ext cx="9144000" cy="45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" y="1851425"/>
            <a:ext cx="9143999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714376"/>
            <a:ext cx="7772400" cy="1021556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10956"/>
            <a:ext cx="7772400" cy="100369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19AB5-5892-42A9-916F-4E77A7B869EF}" type="datetime1">
              <a:rPr lang="en-US"/>
              <a:pPr>
                <a:defRPr/>
              </a:pPr>
              <a:t>1/12/21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4629150"/>
            <a:ext cx="40005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050" y="4656535"/>
            <a:ext cx="457200" cy="342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2DF98-D1FE-4FD8-ABBF-93DF1840B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47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83325" y="1085850"/>
            <a:ext cx="3997234" cy="342900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4">
                  <a:lumMod val="40000"/>
                  <a:lumOff val="60000"/>
                </a:schemeClr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715695" y="1085850"/>
            <a:ext cx="3967299" cy="342900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4">
                  <a:lumMod val="40000"/>
                  <a:lumOff val="60000"/>
                </a:schemeClr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EAA33D-9344-40D5-A622-9AA10D4FA27D}" type="datetime1">
              <a:rPr lang="en-US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982F8-5B03-4803-9F0E-30986B28D4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5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141" y="204788"/>
            <a:ext cx="8242663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085850"/>
            <a:ext cx="3955869" cy="5715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89566" y="1085850"/>
            <a:ext cx="3997234" cy="5715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70266" y="1685925"/>
            <a:ext cx="3942806" cy="291465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4">
                  <a:lumMod val="20000"/>
                  <a:lumOff val="80000"/>
                </a:schemeClr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689566" y="1685925"/>
            <a:ext cx="3997234" cy="291465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4">
                  <a:lumMod val="20000"/>
                  <a:lumOff val="80000"/>
                </a:schemeClr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DA0B7-1AB0-4852-BA36-FA5B33449301}" type="datetime1">
              <a:rPr lang="en-US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0CDFC-E996-4E78-87D5-248C370B74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63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DCE77-75C3-4372-8995-7A88EAB69114}" type="datetime1">
              <a:rPr lang="en-US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5021E-940D-4A42-A60F-EAD94CF6B5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7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73D927-D444-46BB-929A-CF694D8C8EBF}" type="datetime1">
              <a:rPr lang="en-US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0150A-95EE-412B-9A2A-7380384E32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5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141" y="204788"/>
            <a:ext cx="8242663" cy="85725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200150"/>
            <a:ext cx="2362200" cy="337185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200150"/>
            <a:ext cx="5715000" cy="337185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/>
            </a:lvl2pPr>
            <a:lvl3pPr>
              <a:buClr>
                <a:schemeClr val="accent4">
                  <a:lumMod val="40000"/>
                  <a:lumOff val="60000"/>
                </a:schemeClr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17163-2712-4ABA-99FE-E2F34B79555F}" type="datetime1">
              <a:rPr lang="en-US"/>
              <a:pPr>
                <a:defRPr/>
              </a:pPr>
              <a:t>1/12/21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C1B2F-18C7-44B6-BE42-7D41836DE9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3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3" rIns="91410" bIns="4570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7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3" rIns="91410" bIns="9141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65138" y="1085850"/>
            <a:ext cx="822166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3" rIns="91410" bIns="457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4643437"/>
            <a:ext cx="2476500" cy="357188"/>
          </a:xfrm>
          <a:prstGeom prst="rect">
            <a:avLst/>
          </a:prstGeom>
        </p:spPr>
        <p:txBody>
          <a:bodyPr lIns="91410" tIns="45703" rIns="91410" bIns="45703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EA75D12-EE64-4238-AD25-FFB3FA394AD5}" type="datetime1">
              <a:rPr lang="en-US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4539" y="4629150"/>
            <a:ext cx="4132262" cy="342900"/>
          </a:xfrm>
          <a:prstGeom prst="rect">
            <a:avLst/>
          </a:prstGeom>
        </p:spPr>
        <p:txBody>
          <a:bodyPr lIns="91410" tIns="45703" rIns="91410" bIns="45703"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050" y="4657725"/>
            <a:ext cx="457200" cy="342900"/>
          </a:xfrm>
          <a:prstGeom prst="ellipse">
            <a:avLst/>
          </a:prstGeom>
          <a:solidFill>
            <a:schemeClr val="accent4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32AD3498-53AB-486C-B2E0-0DEE385F47F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5" r:id="rId2"/>
    <p:sldLayoutId id="2147483994" r:id="rId3"/>
    <p:sldLayoutId id="2147484002" r:id="rId4"/>
    <p:sldLayoutId id="2147483995" r:id="rId5"/>
    <p:sldLayoutId id="2147483996" r:id="rId6"/>
    <p:sldLayoutId id="2147483997" r:id="rId7"/>
    <p:sldLayoutId id="2147483998" r:id="rId8"/>
    <p:sldLayoutId id="2147484003" r:id="rId9"/>
    <p:sldLayoutId id="2147484004" r:id="rId10"/>
    <p:sldLayoutId id="2147483999" r:id="rId11"/>
    <p:sldLayoutId id="2147484000" r:id="rId12"/>
    <p:sldLayoutId id="2147484006" r:id="rId13"/>
    <p:sldLayoutId id="2147484007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baseline="0">
          <a:solidFill>
            <a:schemeClr val="accent4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Franklin Gothic Boo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Franklin Gothic Boo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Franklin Gothic Boo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7F7F7F"/>
          </a:solidFill>
          <a:latin typeface="Franklin Gothic Book" pitchFamily="34" charset="0"/>
        </a:defRPr>
      </a:lvl5pPr>
      <a:lvl6pPr marL="45704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088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13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176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2957" indent="-272957" algn="l" rtl="0" eaLnBrk="0" fontAlgn="base" hangingPunct="0">
        <a:spcBef>
          <a:spcPts val="575"/>
        </a:spcBef>
        <a:spcAft>
          <a:spcPct val="0"/>
        </a:spcAft>
        <a:buClr>
          <a:schemeClr val="accent4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547499" indent="-228522" algn="l" rtl="0" eaLnBrk="0" fontAlgn="base" hangingPunct="0">
        <a:spcBef>
          <a:spcPts val="375"/>
        </a:spcBef>
        <a:spcAft>
          <a:spcPct val="0"/>
        </a:spcAft>
        <a:buClr>
          <a:schemeClr val="accent4">
            <a:lumMod val="60000"/>
            <a:lumOff val="40000"/>
          </a:schemeClr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822046" indent="-228522" algn="l" rtl="0" eaLnBrk="0" fontAlgn="base" hangingPunct="0">
        <a:spcBef>
          <a:spcPts val="375"/>
        </a:spcBef>
        <a:spcAft>
          <a:spcPct val="0"/>
        </a:spcAft>
        <a:buClr>
          <a:schemeClr val="accent4">
            <a:lumMod val="40000"/>
            <a:lumOff val="60000"/>
          </a:schemeClr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096588" indent="-228522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371132" indent="-228522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Char char="o"/>
        <a:defRPr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45359" indent="-228522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19586" indent="-228522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3811" indent="-228522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038" indent="-228522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0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hyperlink" Target="https://github.com/scalanlp/breeze" TargetMode="External"/><Relationship Id="rId4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xgboost.readthedocs.io/en/latest/tutorials/model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2628840" y="3454823"/>
            <a:ext cx="3843568" cy="45084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dirty="0">
                <a:latin typeface="Franklin Gothic Book"/>
                <a:cs typeface="Franklin Gothic Book"/>
              </a:rPr>
              <a:t>Дмитрий </a:t>
            </a:r>
            <a:r>
              <a:rPr lang="ru-RU" dirty="0" err="1">
                <a:latin typeface="Franklin Gothic Book"/>
                <a:cs typeface="Franklin Gothic Book"/>
              </a:rPr>
              <a:t>Бугайченко</a:t>
            </a:r>
            <a:endParaRPr lang="en-US" dirty="0">
              <a:latin typeface="Franklin Gothic Book"/>
              <a:cs typeface="Franklin Gothic Book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D935C9C-B753-8642-A59C-77DE8E9A3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Перенос </a:t>
            </a:r>
            <a:r>
              <a:rPr lang="en-US" dirty="0">
                <a:solidFill>
                  <a:schemeClr val="tx2"/>
                </a:solidFill>
              </a:rPr>
              <a:t>ML</a:t>
            </a:r>
            <a:r>
              <a:rPr lang="ru-RU" dirty="0">
                <a:solidFill>
                  <a:schemeClr val="tx2"/>
                </a:solidFill>
              </a:rPr>
              <a:t>-алгоритма в распределенную среду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534400" y="0"/>
            <a:ext cx="609600" cy="698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0" tIns="45703" rIns="91410" bIns="45703"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CFF1133-6ABC-D148-8B6D-B7FB7398D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5845" y="4125136"/>
            <a:ext cx="4029559" cy="10018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параллелизма в МЛ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Параллелизм данных</a:t>
            </a:r>
          </a:p>
          <a:p>
            <a:pPr lvl="1"/>
            <a:r>
              <a:rPr lang="ru-RU" dirty="0"/>
              <a:t>Считаем части суммы градиента параллельно</a:t>
            </a:r>
          </a:p>
          <a:p>
            <a:r>
              <a:rPr lang="ru-RU" dirty="0"/>
              <a:t>Параллелизм модели</a:t>
            </a:r>
          </a:p>
          <a:p>
            <a:pPr lvl="1"/>
            <a:r>
              <a:rPr lang="ru-RU" dirty="0"/>
              <a:t>Обновляем разные части модели параллельно</a:t>
            </a:r>
          </a:p>
          <a:p>
            <a:r>
              <a:rPr lang="ru-RU" dirty="0"/>
              <a:t>Параллелизм задачи</a:t>
            </a:r>
          </a:p>
          <a:p>
            <a:pPr lvl="1"/>
            <a:r>
              <a:rPr lang="ru-RU" dirty="0"/>
              <a:t>Вычисляем модель для каждого «</a:t>
            </a:r>
            <a:r>
              <a:rPr lang="ru-RU" dirty="0" err="1"/>
              <a:t>фолда</a:t>
            </a:r>
            <a:r>
              <a:rPr lang="ru-RU" dirty="0"/>
              <a:t>» параллельно</a:t>
            </a:r>
          </a:p>
        </p:txBody>
      </p:sp>
    </p:spTree>
    <p:extLst>
      <p:ext uri="{BB962C8B-B14F-4D97-AF65-F5344CB8AC3E}">
        <p14:creationId xmlns:p14="http://schemas.microsoft.com/office/powerpoint/2010/main" val="949745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Генерируем данные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653" r="-11653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1325782" y="3553385"/>
            <a:ext cx="6439515" cy="94682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9915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Тренируем модель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93" r="-1193"/>
          <a:stretch>
            <a:fillRect/>
          </a:stretch>
        </p:blipFill>
        <p:spPr>
          <a:xfrm>
            <a:off x="457200" y="1104900"/>
            <a:ext cx="8229600" cy="3707210"/>
          </a:xfrm>
        </p:spPr>
      </p:pic>
    </p:spTree>
    <p:extLst>
      <p:ext uri="{BB962C8B-B14F-4D97-AF65-F5344CB8AC3E}">
        <p14:creationId xmlns:p14="http://schemas.microsoft.com/office/powerpoint/2010/main" val="25178205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Тренируем модель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93" r="-1193"/>
          <a:stretch>
            <a:fillRect/>
          </a:stretch>
        </p:blipFill>
        <p:spPr>
          <a:xfrm>
            <a:off x="457200" y="1104900"/>
            <a:ext cx="8229600" cy="3707210"/>
          </a:xfr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916257" y="2484029"/>
            <a:ext cx="2484450" cy="11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3234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Тренируем модель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93" r="-1193"/>
          <a:stretch>
            <a:fillRect/>
          </a:stretch>
        </p:blipFill>
        <p:spPr>
          <a:xfrm>
            <a:off x="457200" y="1104900"/>
            <a:ext cx="8229600" cy="3707210"/>
          </a:xfrm>
        </p:spPr>
      </p:pic>
      <p:sp>
        <p:nvSpPr>
          <p:cNvPr id="3" name="Прямоугольник 2"/>
          <p:cNvSpPr/>
          <p:nvPr/>
        </p:nvSpPr>
        <p:spPr>
          <a:xfrm>
            <a:off x="1348065" y="2528586"/>
            <a:ext cx="3219757" cy="5124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0527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Тренируем модель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93" r="-1193"/>
          <a:stretch>
            <a:fillRect/>
          </a:stretch>
        </p:blipFill>
        <p:spPr>
          <a:xfrm>
            <a:off x="457200" y="1104900"/>
            <a:ext cx="8229600" cy="3707210"/>
          </a:xfrm>
        </p:spPr>
      </p:pic>
      <p:cxnSp>
        <p:nvCxnSpPr>
          <p:cNvPr id="5" name="Прямая соединительная линия 4"/>
          <p:cNvCxnSpPr/>
          <p:nvPr/>
        </p:nvCxnSpPr>
        <p:spPr>
          <a:xfrm>
            <a:off x="1370346" y="3208073"/>
            <a:ext cx="3130630" cy="11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8457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Тренируем модель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93" r="-1193"/>
          <a:stretch>
            <a:fillRect/>
          </a:stretch>
        </p:blipFill>
        <p:spPr>
          <a:xfrm>
            <a:off x="457200" y="1104900"/>
            <a:ext cx="8229600" cy="3707210"/>
          </a:xfrm>
        </p:spPr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3776809" y="4756415"/>
            <a:ext cx="4701514" cy="11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flipV="1">
            <a:off x="1344491" y="4065788"/>
            <a:ext cx="5228716" cy="7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9681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Вычисление прогноза</a:t>
            </a:r>
          </a:p>
        </p:txBody>
      </p:sp>
      <p:pic>
        <p:nvPicPr>
          <p:cNvPr id="7" name="Содержимое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0862" b="-10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22899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Вычисление прогноза</a:t>
            </a:r>
          </a:p>
        </p:txBody>
      </p:sp>
      <p:pic>
        <p:nvPicPr>
          <p:cNvPr id="7" name="Содержимое 6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0862" b="-10862"/>
          <a:stretch>
            <a:fillRect/>
          </a:stretch>
        </p:blipFill>
        <p:spPr/>
      </p:pic>
      <p:cxnSp>
        <p:nvCxnSpPr>
          <p:cNvPr id="4" name="Прямая соединительная линия 3"/>
          <p:cNvCxnSpPr/>
          <p:nvPr/>
        </p:nvCxnSpPr>
        <p:spPr>
          <a:xfrm>
            <a:off x="1760283" y="1604037"/>
            <a:ext cx="13369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6335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ru-RU" dirty="0"/>
              <a:t>тип </a:t>
            </a:r>
            <a:r>
              <a:rPr lang="en-US" dirty="0" err="1"/>
              <a:t>VectorUDT</a:t>
            </a:r>
            <a:endParaRPr lang="ru-RU" dirty="0"/>
          </a:p>
        </p:txBody>
      </p:sp>
      <p:pic>
        <p:nvPicPr>
          <p:cNvPr id="6" name="Содержимое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7220" b="-72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69095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org.apache.spark.ml.linalg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Vector</a:t>
            </a:r>
          </a:p>
          <a:p>
            <a:pPr lvl="1"/>
            <a:r>
              <a:rPr lang="en-US" dirty="0" err="1"/>
              <a:t>DenseVector</a:t>
            </a:r>
            <a:endParaRPr lang="en-US" dirty="0"/>
          </a:p>
          <a:p>
            <a:pPr lvl="1"/>
            <a:r>
              <a:rPr lang="en-US" dirty="0" err="1"/>
              <a:t>SparseVector</a:t>
            </a:r>
            <a:endParaRPr lang="en-US" dirty="0"/>
          </a:p>
          <a:p>
            <a:r>
              <a:rPr lang="en-US" dirty="0"/>
              <a:t>Matrix</a:t>
            </a:r>
          </a:p>
          <a:p>
            <a:pPr lvl="1"/>
            <a:r>
              <a:rPr lang="en-US" dirty="0" err="1"/>
              <a:t>DenseMatrix</a:t>
            </a:r>
            <a:endParaRPr lang="en-US" dirty="0"/>
          </a:p>
          <a:p>
            <a:pPr lvl="1"/>
            <a:r>
              <a:rPr lang="en-US" dirty="0" err="1"/>
              <a:t>SparseMatrix</a:t>
            </a:r>
            <a:r>
              <a:rPr lang="en-US" dirty="0"/>
              <a:t> (CSC)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ru-RU" dirty="0"/>
              <a:t>Хранение в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compressed</a:t>
            </a:r>
          </a:p>
          <a:p>
            <a:r>
              <a:rPr lang="ru-RU" i="1" dirty="0"/>
              <a:t>Базовая арифметика</a:t>
            </a:r>
            <a:r>
              <a:rPr lang="en-US" i="1" dirty="0"/>
              <a:t> </a:t>
            </a:r>
            <a:r>
              <a:rPr lang="ru-RU" i="1" dirty="0"/>
              <a:t>поверх </a:t>
            </a:r>
            <a:r>
              <a:rPr lang="en-US" i="1" dirty="0"/>
              <a:t>BLAS</a:t>
            </a:r>
            <a:endParaRPr lang="ru-RU" i="1" dirty="0"/>
          </a:p>
          <a:p>
            <a:r>
              <a:rPr lang="en-US" i="1" dirty="0" err="1"/>
              <a:t>asBreeze</a:t>
            </a:r>
            <a:r>
              <a:rPr lang="en-US" i="1" dirty="0"/>
              <a:t>/</a:t>
            </a:r>
            <a:r>
              <a:rPr lang="en-US" i="1" dirty="0" err="1"/>
              <a:t>fromBreeze</a:t>
            </a:r>
            <a:endParaRPr lang="en-US" i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513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</a:t>
            </a:r>
            <a:r>
              <a:rPr lang="ru-RU" dirty="0"/>
              <a:t> на распределённых данных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2924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Metadata and Attributes</a:t>
            </a:r>
            <a:endParaRPr lang="ru-RU" dirty="0"/>
          </a:p>
        </p:txBody>
      </p:sp>
      <p:pic>
        <p:nvPicPr>
          <p:cNvPr id="4" name="Содержимое 3" descr="Metadata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48" b="-132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1782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Metadata and Attributes</a:t>
            </a:r>
            <a:endParaRPr lang="ru-RU" dirty="0"/>
          </a:p>
        </p:txBody>
      </p:sp>
      <p:pic>
        <p:nvPicPr>
          <p:cNvPr id="4" name="Содержимое 3" descr="Metadata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48" b="-13248"/>
          <a:stretch>
            <a:fillRect/>
          </a:stretch>
        </p:blipFill>
        <p:spPr/>
      </p:pic>
      <p:sp>
        <p:nvSpPr>
          <p:cNvPr id="3" name="Овал 2"/>
          <p:cNvSpPr/>
          <p:nvPr/>
        </p:nvSpPr>
        <p:spPr>
          <a:xfrm rot="2390493">
            <a:off x="-97599" y="2139805"/>
            <a:ext cx="3377105" cy="18025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513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Metadata and Attributes</a:t>
            </a:r>
            <a:endParaRPr lang="ru-RU" dirty="0"/>
          </a:p>
        </p:txBody>
      </p:sp>
      <p:pic>
        <p:nvPicPr>
          <p:cNvPr id="4" name="Содержимое 3" descr="Metadata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48" b="-13248"/>
          <a:stretch>
            <a:fillRect/>
          </a:stretch>
        </p:blipFill>
        <p:spPr/>
      </p:pic>
      <p:sp>
        <p:nvSpPr>
          <p:cNvPr id="3" name="Овал 2"/>
          <p:cNvSpPr/>
          <p:nvPr/>
        </p:nvSpPr>
        <p:spPr>
          <a:xfrm rot="20161892">
            <a:off x="185573" y="1471050"/>
            <a:ext cx="3067665" cy="177250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252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Metadata and Attributes</a:t>
            </a:r>
            <a:endParaRPr lang="ru-RU" dirty="0"/>
          </a:p>
        </p:txBody>
      </p:sp>
      <p:pic>
        <p:nvPicPr>
          <p:cNvPr id="4" name="Содержимое 3" descr="Metadata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48" b="-13248"/>
          <a:stretch>
            <a:fillRect/>
          </a:stretch>
        </p:blipFill>
        <p:spPr/>
      </p:pic>
      <p:sp>
        <p:nvSpPr>
          <p:cNvPr id="5" name="Прямоугольник 4"/>
          <p:cNvSpPr/>
          <p:nvPr/>
        </p:nvSpPr>
        <p:spPr>
          <a:xfrm>
            <a:off x="1849411" y="1470367"/>
            <a:ext cx="2406462" cy="11361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3850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Metadata and Attributes</a:t>
            </a:r>
            <a:endParaRPr lang="ru-RU" dirty="0"/>
          </a:p>
        </p:txBody>
      </p:sp>
      <p:pic>
        <p:nvPicPr>
          <p:cNvPr id="4" name="Содержимое 3" descr="Metadata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48" b="-13248"/>
          <a:stretch>
            <a:fillRect/>
          </a:stretch>
        </p:blipFill>
        <p:spPr/>
      </p:pic>
      <p:sp>
        <p:nvSpPr>
          <p:cNvPr id="5" name="Прямоугольник 4"/>
          <p:cNvSpPr/>
          <p:nvPr/>
        </p:nvSpPr>
        <p:spPr>
          <a:xfrm>
            <a:off x="4512117" y="1481506"/>
            <a:ext cx="2595860" cy="113619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6553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Metadata and Attributes</a:t>
            </a:r>
            <a:endParaRPr lang="ru-RU" dirty="0"/>
          </a:p>
        </p:txBody>
      </p:sp>
      <p:pic>
        <p:nvPicPr>
          <p:cNvPr id="4" name="Содержимое 3" descr="Metadata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48" b="-13248"/>
          <a:stretch>
            <a:fillRect/>
          </a:stretch>
        </p:blipFill>
        <p:spPr/>
      </p:pic>
      <p:sp>
        <p:nvSpPr>
          <p:cNvPr id="5" name="Прямоугольник 4"/>
          <p:cNvSpPr/>
          <p:nvPr/>
        </p:nvSpPr>
        <p:spPr>
          <a:xfrm>
            <a:off x="4556681" y="2929595"/>
            <a:ext cx="4111040" cy="114733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6580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атрибутов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2153" b="-121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51737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Core</a:t>
            </a:r>
            <a:endParaRPr lang="ru-RU" dirty="0"/>
          </a:p>
        </p:txBody>
      </p:sp>
      <p:pic>
        <p:nvPicPr>
          <p:cNvPr id="6" name="Содержимое 5" descr="Spark ML Cor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9" r="-64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3464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Core</a:t>
            </a:r>
            <a:endParaRPr lang="ru-RU" dirty="0"/>
          </a:p>
        </p:txBody>
      </p:sp>
      <p:pic>
        <p:nvPicPr>
          <p:cNvPr id="6" name="Содержимое 5" descr="Spark ML Cor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9" r="-6499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958129" y="1370115"/>
            <a:ext cx="1281218" cy="30966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524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Core</a:t>
            </a:r>
            <a:endParaRPr lang="ru-RU" dirty="0"/>
          </a:p>
        </p:txBody>
      </p:sp>
      <p:pic>
        <p:nvPicPr>
          <p:cNvPr id="6" name="Содержимое 5" descr="Spark ML Cor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9" r="-6499"/>
          <a:stretch>
            <a:fillRect/>
          </a:stretch>
        </p:blipFill>
        <p:spPr/>
      </p:pic>
      <p:cxnSp>
        <p:nvCxnSpPr>
          <p:cNvPr id="5" name="Прямая соединительная линия 4"/>
          <p:cNvCxnSpPr/>
          <p:nvPr/>
        </p:nvCxnSpPr>
        <p:spPr>
          <a:xfrm>
            <a:off x="1180949" y="2294664"/>
            <a:ext cx="3342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05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</a:t>
            </a:r>
            <a:r>
              <a:rPr lang="ru-RU" dirty="0"/>
              <a:t>паттерн</a:t>
            </a:r>
          </a:p>
        </p:txBody>
      </p:sp>
      <p:pic>
        <p:nvPicPr>
          <p:cNvPr id="4" name="Содержимое 3" descr="Map-reduce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80" r="-133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99730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Core</a:t>
            </a:r>
            <a:endParaRPr lang="ru-RU" dirty="0"/>
          </a:p>
        </p:txBody>
      </p:sp>
      <p:pic>
        <p:nvPicPr>
          <p:cNvPr id="6" name="Содержимое 5" descr="Spark ML Cor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9" r="-6499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2384179" y="1370115"/>
            <a:ext cx="1548603" cy="12810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0867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Core</a:t>
            </a:r>
            <a:endParaRPr lang="ru-RU" dirty="0"/>
          </a:p>
        </p:txBody>
      </p:sp>
      <p:pic>
        <p:nvPicPr>
          <p:cNvPr id="6" name="Содержимое 5" descr="Spark ML Cor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9" r="-6499"/>
          <a:stretch>
            <a:fillRect/>
          </a:stretch>
        </p:blipFill>
        <p:spPr/>
      </p:pic>
      <p:cxnSp>
        <p:nvCxnSpPr>
          <p:cNvPr id="5" name="Прямая соединительная линия 4"/>
          <p:cNvCxnSpPr/>
          <p:nvPr/>
        </p:nvCxnSpPr>
        <p:spPr>
          <a:xfrm>
            <a:off x="2551296" y="2005046"/>
            <a:ext cx="11252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200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Core</a:t>
            </a:r>
            <a:endParaRPr lang="ru-RU" dirty="0"/>
          </a:p>
        </p:txBody>
      </p:sp>
      <p:pic>
        <p:nvPicPr>
          <p:cNvPr id="6" name="Содержимое 5" descr="Spark ML Cor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9" r="-6499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2607001" y="3007569"/>
            <a:ext cx="1080680" cy="11139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152030" y="1444541"/>
            <a:ext cx="1080680" cy="11139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14495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Core</a:t>
            </a:r>
            <a:endParaRPr lang="ru-RU" dirty="0"/>
          </a:p>
        </p:txBody>
      </p:sp>
      <p:pic>
        <p:nvPicPr>
          <p:cNvPr id="6" name="Содержимое 5" descr="Spark ML Cor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9" r="-6499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4111040" y="3018708"/>
            <a:ext cx="1080680" cy="11139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943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Core</a:t>
            </a:r>
            <a:endParaRPr lang="ru-RU" dirty="0"/>
          </a:p>
        </p:txBody>
      </p:sp>
      <p:pic>
        <p:nvPicPr>
          <p:cNvPr id="6" name="Содержимое 5" descr="Spark ML Cor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9" r="-6499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5503668" y="1425811"/>
            <a:ext cx="1069539" cy="26956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958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Core</a:t>
            </a:r>
            <a:endParaRPr lang="ru-RU" dirty="0"/>
          </a:p>
        </p:txBody>
      </p:sp>
      <p:pic>
        <p:nvPicPr>
          <p:cNvPr id="6" name="Содержимое 5" descr="Spark ML Cor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9" r="-6499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6885155" y="1436950"/>
            <a:ext cx="1069539" cy="26956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5509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“My Spark ML Model”</a:t>
            </a:r>
            <a:endParaRPr lang="ru-RU" dirty="0"/>
          </a:p>
        </p:txBody>
      </p:sp>
      <p:pic>
        <p:nvPicPr>
          <p:cNvPr id="4" name="Содержимое 3" descr="MyModel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0" r="-55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49747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“My Spark ML Model”</a:t>
            </a:r>
            <a:endParaRPr lang="ru-RU" dirty="0"/>
          </a:p>
        </p:txBody>
      </p:sp>
      <p:pic>
        <p:nvPicPr>
          <p:cNvPr id="4" name="Содержимое 3" descr="MyModel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0" r="-5550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3119488" y="2829343"/>
            <a:ext cx="5169438" cy="173770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3246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“My Spark ML Model”</a:t>
            </a:r>
            <a:endParaRPr lang="ru-RU" dirty="0"/>
          </a:p>
        </p:txBody>
      </p:sp>
      <p:pic>
        <p:nvPicPr>
          <p:cNvPr id="4" name="Содержимое 3" descr="MyModel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50" r="-5550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835577" y="1024801"/>
            <a:ext cx="1615450" cy="158175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2570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285283" y="165100"/>
            <a:ext cx="8401517" cy="768350"/>
          </a:xfrm>
        </p:spPr>
        <p:txBody>
          <a:bodyPr/>
          <a:lstStyle/>
          <a:p>
            <a:r>
              <a:rPr lang="ru-RU" sz="3400" dirty="0"/>
              <a:t>ДЗ: Линейная регрессия </a:t>
            </a:r>
            <a:r>
              <a:rPr lang="en-US" sz="3400" dirty="0"/>
              <a:t>Breeze + Spark ML</a:t>
            </a:r>
            <a:endParaRPr lang="ru-RU" sz="34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21642" y="1104900"/>
            <a:ext cx="4885310" cy="3409950"/>
          </a:xfrm>
        </p:spPr>
        <p:txBody>
          <a:bodyPr/>
          <a:lstStyle/>
          <a:p>
            <a:r>
              <a:rPr lang="ru-RU" sz="2400" dirty="0"/>
              <a:t>Случайная матрица </a:t>
            </a:r>
            <a:r>
              <a:rPr lang="en-US" sz="2400" b="1" i="1" dirty="0"/>
              <a:t>X</a:t>
            </a:r>
            <a:r>
              <a:rPr lang="en-US" sz="2400" dirty="0"/>
              <a:t> </a:t>
            </a:r>
            <a:r>
              <a:rPr lang="ru-RU" sz="2400" dirty="0"/>
              <a:t>10000</a:t>
            </a:r>
            <a:r>
              <a:rPr lang="en-US" sz="2400" dirty="0"/>
              <a:t>0 </a:t>
            </a:r>
            <a:r>
              <a:rPr lang="ru-RU" sz="2400" dirty="0"/>
              <a:t>на 3</a:t>
            </a:r>
          </a:p>
          <a:p>
            <a:r>
              <a:rPr lang="ru-RU" sz="2400" dirty="0"/>
              <a:t>«Скрытая модель» (1.5,0.3,-0.7)</a:t>
            </a:r>
          </a:p>
          <a:p>
            <a:r>
              <a:rPr lang="ru-RU" sz="2400" dirty="0"/>
              <a:t>Задача:</a:t>
            </a:r>
            <a:r>
              <a:rPr lang="en-US" sz="2400" dirty="0"/>
              <a:t> </a:t>
            </a:r>
            <a:r>
              <a:rPr lang="ru-RU" sz="2400" dirty="0"/>
              <a:t>распределенным градиентным спуском раскрыть модель</a:t>
            </a:r>
          </a:p>
          <a:p>
            <a:r>
              <a:rPr lang="ru-RU" sz="2400" dirty="0"/>
              <a:t>Задача</a:t>
            </a:r>
            <a:r>
              <a:rPr lang="en-US" sz="2400" dirty="0"/>
              <a:t>*</a:t>
            </a:r>
            <a:r>
              <a:rPr lang="ru-RU" sz="2400" dirty="0"/>
              <a:t>: добавить </a:t>
            </a:r>
            <a:r>
              <a:rPr lang="ru-RU" sz="2400" dirty="0" err="1"/>
              <a:t>минибатч</a:t>
            </a:r>
            <a:r>
              <a:rPr lang="ru-RU" sz="2400" dirty="0"/>
              <a:t> с матричной арифметикой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88438"/>
              </p:ext>
            </p:extLst>
          </p:nvPr>
        </p:nvGraphicFramePr>
        <p:xfrm>
          <a:off x="147638" y="1042988"/>
          <a:ext cx="3717925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‘ормула" r:id="rId3" imgW="1409700" imgH="1384300" progId="Equation.3">
                  <p:embed/>
                </p:oleObj>
              </mc:Choice>
              <mc:Fallback>
                <p:oleObj name="‘ормула" r:id="rId3" imgW="1409700" imgH="138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638" y="1042988"/>
                        <a:ext cx="3717925" cy="3673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3363230" y="4080235"/>
            <a:ext cx="563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5"/>
              </a:rPr>
              <a:t>https://github.com/scalanlp/breeze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4608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Градиентный спуск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MapReduce</a:t>
            </a:r>
            <a:endParaRPr lang="ru-RU" dirty="0"/>
          </a:p>
        </p:txBody>
      </p:sp>
      <p:pic>
        <p:nvPicPr>
          <p:cNvPr id="4" name="Содержимое 3" descr="All reduce through driver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" b="-1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30784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endParaRPr lang="ru-RU" dirty="0"/>
          </a:p>
        </p:txBody>
      </p:sp>
      <p:pic>
        <p:nvPicPr>
          <p:cNvPr id="4" name="Содержимое 3" descr="PredictionModel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5" b="-8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184053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endParaRPr lang="ru-RU" dirty="0"/>
          </a:p>
        </p:txBody>
      </p:sp>
      <p:pic>
        <p:nvPicPr>
          <p:cNvPr id="4" name="Содержимое 3" descr="PredictionModel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5" b="-8685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2083373" y="1347836"/>
            <a:ext cx="1660013" cy="134783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5870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endParaRPr lang="ru-RU" dirty="0"/>
          </a:p>
        </p:txBody>
      </p:sp>
      <p:pic>
        <p:nvPicPr>
          <p:cNvPr id="4" name="Содержимое 3" descr="PredictionModel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5" b="-8685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4122181" y="2940734"/>
            <a:ext cx="1660013" cy="134783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5240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endParaRPr lang="ru-RU" dirty="0"/>
          </a:p>
        </p:txBody>
      </p:sp>
      <p:pic>
        <p:nvPicPr>
          <p:cNvPr id="4" name="Содержимое 3" descr="PredictionModel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5" b="-8685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4088758" y="1325558"/>
            <a:ext cx="1660013" cy="134783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8467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endParaRPr lang="ru-RU" dirty="0"/>
          </a:p>
        </p:txBody>
      </p:sp>
      <p:pic>
        <p:nvPicPr>
          <p:cNvPr id="4" name="Содержимое 3" descr="PredictionModel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5" b="-8685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6205554" y="1347837"/>
            <a:ext cx="2473308" cy="130327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4296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</a:t>
            </a:r>
            <a:r>
              <a:rPr lang="en-US" dirty="0"/>
              <a:t>Spark </a:t>
            </a:r>
            <a:r>
              <a:rPr lang="en-US" dirty="0" err="1"/>
              <a:t>MLlib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ETL</a:t>
            </a:r>
          </a:p>
          <a:p>
            <a:pPr lvl="1"/>
            <a:r>
              <a:rPr lang="en-US" dirty="0" err="1"/>
              <a:t>SQLTransformer</a:t>
            </a:r>
            <a:endParaRPr lang="en-US" dirty="0"/>
          </a:p>
          <a:p>
            <a:r>
              <a:rPr lang="en-US" sz="2400" dirty="0" err="1"/>
              <a:t>Numerization</a:t>
            </a:r>
            <a:endParaRPr lang="en-US" sz="2400" dirty="0"/>
          </a:p>
          <a:p>
            <a:pPr lvl="1"/>
            <a:r>
              <a:rPr lang="en-US" dirty="0" err="1"/>
              <a:t>OneHotEncoder</a:t>
            </a:r>
            <a:endParaRPr lang="en-US" dirty="0"/>
          </a:p>
          <a:p>
            <a:pPr lvl="1"/>
            <a:r>
              <a:rPr lang="en-US" dirty="0" err="1"/>
              <a:t>StringIndexer</a:t>
            </a:r>
            <a:endParaRPr lang="en-US" dirty="0"/>
          </a:p>
          <a:p>
            <a:r>
              <a:rPr lang="en-US" sz="2400" dirty="0" err="1"/>
              <a:t>Vectorization</a:t>
            </a:r>
            <a:endParaRPr lang="en-US" sz="2400" dirty="0"/>
          </a:p>
          <a:p>
            <a:pPr lvl="1"/>
            <a:r>
              <a:rPr lang="en-US" dirty="0" err="1"/>
              <a:t>VectorAssembler</a:t>
            </a:r>
            <a:endParaRPr lang="en-US" dirty="0"/>
          </a:p>
          <a:p>
            <a:pPr lvl="1"/>
            <a:r>
              <a:rPr lang="en-US" dirty="0" err="1"/>
              <a:t>FeatureHasher</a:t>
            </a:r>
            <a:endParaRPr lang="en-US" dirty="0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sz="2400" dirty="0"/>
              <a:t>Feature Normalization</a:t>
            </a:r>
          </a:p>
          <a:p>
            <a:pPr lvl="1"/>
            <a:r>
              <a:rPr lang="en-US" dirty="0" err="1"/>
              <a:t>MaxAbsScaler</a:t>
            </a:r>
            <a:endParaRPr lang="en-US" dirty="0"/>
          </a:p>
          <a:p>
            <a:pPr lvl="1"/>
            <a:r>
              <a:rPr lang="en-US" dirty="0" err="1"/>
              <a:t>MinMaxScaler</a:t>
            </a:r>
            <a:endParaRPr lang="en-US" dirty="0"/>
          </a:p>
          <a:p>
            <a:pPr lvl="1"/>
            <a:r>
              <a:rPr lang="en-US" dirty="0"/>
              <a:t>Normalizer</a:t>
            </a:r>
          </a:p>
          <a:p>
            <a:pPr lvl="1"/>
            <a:r>
              <a:rPr lang="en-US" dirty="0" err="1"/>
              <a:t>QuantileDiscretizer</a:t>
            </a:r>
            <a:endParaRPr lang="en-US" dirty="0"/>
          </a:p>
          <a:p>
            <a:pPr lvl="1"/>
            <a:r>
              <a:rPr lang="en-US" dirty="0" err="1"/>
              <a:t>StandardScaler</a:t>
            </a:r>
            <a:endParaRPr lang="en-US" dirty="0"/>
          </a:p>
          <a:p>
            <a:r>
              <a:rPr lang="en-US" sz="2400" dirty="0"/>
              <a:t>Missing values</a:t>
            </a:r>
          </a:p>
          <a:p>
            <a:pPr lvl="1"/>
            <a:r>
              <a:rPr lang="en-US" dirty="0"/>
              <a:t>Imputer</a:t>
            </a:r>
          </a:p>
        </p:txBody>
      </p:sp>
    </p:spTree>
    <p:extLst>
      <p:ext uri="{BB962C8B-B14F-4D97-AF65-F5344CB8AC3E}">
        <p14:creationId xmlns:p14="http://schemas.microsoft.com/office/powerpoint/2010/main" val="10928054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</a:t>
            </a:r>
            <a:r>
              <a:rPr lang="en-US" dirty="0"/>
              <a:t>Spark </a:t>
            </a:r>
            <a:r>
              <a:rPr lang="en-US" dirty="0" err="1"/>
              <a:t>MLlib</a:t>
            </a:r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DCT</a:t>
            </a:r>
          </a:p>
          <a:p>
            <a:pPr lvl="1"/>
            <a:r>
              <a:rPr lang="en-US" dirty="0" err="1"/>
              <a:t>ElementwiseProduct</a:t>
            </a:r>
            <a:endParaRPr lang="en-US" dirty="0"/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 err="1"/>
              <a:t>VectorIndexer</a:t>
            </a:r>
            <a:endParaRPr lang="en-US" dirty="0"/>
          </a:p>
          <a:p>
            <a:pPr lvl="1"/>
            <a:r>
              <a:rPr lang="en-US" dirty="0" err="1"/>
              <a:t>PolynomialExpansion</a:t>
            </a:r>
            <a:endParaRPr lang="en-US" dirty="0"/>
          </a:p>
          <a:p>
            <a:r>
              <a:rPr lang="en-US" dirty="0"/>
              <a:t>Feature Selection</a:t>
            </a:r>
          </a:p>
          <a:p>
            <a:pPr lvl="1"/>
            <a:r>
              <a:rPr lang="en-US" dirty="0" err="1"/>
              <a:t>ChiSqSelector</a:t>
            </a:r>
            <a:endParaRPr lang="en-US" dirty="0"/>
          </a:p>
          <a:p>
            <a:endParaRPr lang="en-US" dirty="0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2"/>
          </p:nvPr>
        </p:nvSpPr>
        <p:spPr>
          <a:xfrm>
            <a:off x="4522888" y="1085850"/>
            <a:ext cx="4160103" cy="3429000"/>
          </a:xfrm>
        </p:spPr>
        <p:txBody>
          <a:bodyPr/>
          <a:lstStyle/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PCA</a:t>
            </a:r>
          </a:p>
          <a:p>
            <a:pPr lvl="1"/>
            <a:r>
              <a:rPr lang="en-US" dirty="0" err="1"/>
              <a:t>MinHashLSHModel</a:t>
            </a:r>
            <a:endParaRPr lang="en-US" dirty="0"/>
          </a:p>
          <a:p>
            <a:pPr lvl="1"/>
            <a:r>
              <a:rPr lang="en-US" dirty="0" err="1"/>
              <a:t>BucketedRandomProjectionLSH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0172829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</a:t>
            </a:r>
            <a:r>
              <a:rPr lang="en-US" dirty="0"/>
              <a:t>Spark </a:t>
            </a:r>
            <a:r>
              <a:rPr lang="en-US" dirty="0" err="1"/>
              <a:t>MLlib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Texts extraction</a:t>
            </a:r>
          </a:p>
          <a:p>
            <a:pPr lvl="1"/>
            <a:r>
              <a:rPr lang="en-US" sz="2000" dirty="0" err="1"/>
              <a:t>Tokenizer</a:t>
            </a:r>
            <a:endParaRPr lang="en-US" sz="2000" dirty="0"/>
          </a:p>
          <a:p>
            <a:pPr lvl="1"/>
            <a:r>
              <a:rPr lang="en-US" sz="2000" dirty="0" err="1"/>
              <a:t>RegexTokenizer</a:t>
            </a:r>
            <a:endParaRPr lang="en-US" sz="2000" dirty="0"/>
          </a:p>
          <a:p>
            <a:pPr lvl="1"/>
            <a:r>
              <a:rPr lang="en-US" sz="2000" dirty="0" err="1"/>
              <a:t>Ngram</a:t>
            </a:r>
            <a:endParaRPr lang="en-US" sz="2000" dirty="0"/>
          </a:p>
          <a:p>
            <a:pPr lvl="1"/>
            <a:r>
              <a:rPr lang="en-US" sz="2000" dirty="0" err="1"/>
              <a:t>StopWordsRemover</a:t>
            </a:r>
            <a:endParaRPr lang="en-US" sz="2000" dirty="0"/>
          </a:p>
          <a:p>
            <a:r>
              <a:rPr lang="en-US" sz="2400" dirty="0"/>
              <a:t>Texts </a:t>
            </a:r>
            <a:r>
              <a:rPr lang="en-US" sz="2400" dirty="0" err="1"/>
              <a:t>vecotization</a:t>
            </a:r>
            <a:endParaRPr lang="en-US" sz="2400" dirty="0"/>
          </a:p>
          <a:p>
            <a:pPr lvl="1"/>
            <a:r>
              <a:rPr lang="en-US" sz="2000" dirty="0" err="1"/>
              <a:t>CountVectorizer</a:t>
            </a:r>
            <a:endParaRPr lang="en-US" sz="2000" dirty="0"/>
          </a:p>
          <a:p>
            <a:pPr lvl="1"/>
            <a:r>
              <a:rPr lang="en-US" sz="2000" dirty="0" err="1"/>
              <a:t>HashingTF</a:t>
            </a:r>
            <a:endParaRPr lang="en-US" sz="2000" dirty="0"/>
          </a:p>
          <a:p>
            <a:pPr lvl="1"/>
            <a:r>
              <a:rPr lang="en-US" sz="2000" dirty="0"/>
              <a:t>IDF</a:t>
            </a:r>
            <a:endParaRPr lang="ru-RU" sz="2000" dirty="0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sz="2200" dirty="0"/>
              <a:t>Text embedding</a:t>
            </a:r>
          </a:p>
          <a:p>
            <a:pPr lvl="1"/>
            <a:r>
              <a:rPr lang="en-US" sz="2000" dirty="0"/>
              <a:t>Word2Vec</a:t>
            </a:r>
          </a:p>
          <a:p>
            <a:r>
              <a:rPr lang="en-US" sz="2200" dirty="0"/>
              <a:t>Clustering</a:t>
            </a:r>
          </a:p>
          <a:p>
            <a:pPr lvl="1"/>
            <a:r>
              <a:rPr lang="en-US" sz="2000" dirty="0"/>
              <a:t>LDA</a:t>
            </a:r>
          </a:p>
          <a:p>
            <a:pPr lvl="1"/>
            <a:r>
              <a:rPr lang="en-US" sz="2000" dirty="0" err="1"/>
              <a:t>KMeans</a:t>
            </a:r>
            <a:r>
              <a:rPr lang="en-US" sz="2000" dirty="0"/>
              <a:t>/</a:t>
            </a:r>
            <a:r>
              <a:rPr lang="en-US" sz="2000" dirty="0" err="1"/>
              <a:t>BisectingKMeans</a:t>
            </a:r>
            <a:endParaRPr lang="en-US" sz="2000" dirty="0"/>
          </a:p>
          <a:p>
            <a:pPr lvl="1"/>
            <a:r>
              <a:rPr lang="en-US" sz="2000" dirty="0" err="1"/>
              <a:t>GaussianMixture</a:t>
            </a:r>
            <a:endParaRPr lang="en-US" sz="2000" dirty="0"/>
          </a:p>
          <a:p>
            <a:pPr lvl="1"/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37366773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</a:t>
            </a:r>
            <a:r>
              <a:rPr lang="en-US" dirty="0"/>
              <a:t>Spark </a:t>
            </a:r>
            <a:r>
              <a:rPr lang="en-US" dirty="0" err="1"/>
              <a:t>MLlib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ru-RU" dirty="0"/>
          </a:p>
        </p:txBody>
      </p:sp>
      <p:pic>
        <p:nvPicPr>
          <p:cNvPr id="8" name="Содержимое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9347" b="-9347"/>
          <a:stretch>
            <a:fillRect/>
          </a:stretch>
        </p:blipFill>
        <p:spPr/>
      </p:pic>
      <p:pic>
        <p:nvPicPr>
          <p:cNvPr id="5" name="Содержимое 4"/>
          <p:cNvPicPr>
            <a:picLocks noGrp="1" noChangeAspect="1"/>
          </p:cNvPicPr>
          <p:nvPr>
            <p:ph sz="half" idx="4"/>
          </p:nvPr>
        </p:nvPicPr>
        <p:blipFill>
          <a:blip r:embed="rId3"/>
          <a:srcRect l="-3013" r="-3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39944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азвание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</a:t>
            </a:r>
            <a:r>
              <a:rPr lang="en-US" dirty="0"/>
              <a:t>Spark </a:t>
            </a:r>
            <a:r>
              <a:rPr lang="en-US" dirty="0" err="1"/>
              <a:t>MLlib</a:t>
            </a: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83324" y="1085850"/>
            <a:ext cx="4166168" cy="3429000"/>
          </a:xfrm>
        </p:spPr>
        <p:txBody>
          <a:bodyPr/>
          <a:lstStyle/>
          <a:p>
            <a:r>
              <a:rPr lang="en-US" sz="2400" dirty="0"/>
              <a:t>Recommendations</a:t>
            </a:r>
          </a:p>
          <a:p>
            <a:pPr lvl="1"/>
            <a:r>
              <a:rPr lang="en-US" sz="2000" dirty="0"/>
              <a:t>ALS</a:t>
            </a:r>
          </a:p>
          <a:p>
            <a:pPr lvl="1"/>
            <a:r>
              <a:rPr lang="en-US" sz="2000" dirty="0" err="1"/>
              <a:t>FPGrowth</a:t>
            </a:r>
            <a:endParaRPr lang="en-US" sz="2000" dirty="0"/>
          </a:p>
          <a:p>
            <a:r>
              <a:rPr lang="en-US" sz="2400" dirty="0"/>
              <a:t>Evaluation</a:t>
            </a:r>
          </a:p>
          <a:p>
            <a:pPr lvl="1"/>
            <a:r>
              <a:rPr lang="en-US" sz="2000" dirty="0" err="1"/>
              <a:t>BinaryClassificationEvaluator</a:t>
            </a:r>
            <a:endParaRPr lang="en-US" sz="2000" dirty="0"/>
          </a:p>
          <a:p>
            <a:pPr lvl="1"/>
            <a:r>
              <a:rPr lang="en-US" sz="2000" dirty="0" err="1"/>
              <a:t>ClusteringEvaluator</a:t>
            </a:r>
            <a:endParaRPr lang="en-US" sz="2000" dirty="0"/>
          </a:p>
          <a:p>
            <a:pPr lvl="1"/>
            <a:r>
              <a:rPr lang="en-US" sz="2000" dirty="0" err="1"/>
              <a:t>MulticlassClassificationEvaluator</a:t>
            </a:r>
            <a:endParaRPr lang="en-US" sz="2000" dirty="0"/>
          </a:p>
          <a:p>
            <a:pPr lvl="1"/>
            <a:r>
              <a:rPr lang="en-US" sz="2000" dirty="0" err="1"/>
              <a:t>RegressionEvaluator</a:t>
            </a:r>
            <a:endParaRPr lang="en-US" sz="2000" dirty="0"/>
          </a:p>
          <a:p>
            <a:endParaRPr lang="ru-RU" sz="2400" dirty="0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sz="2000" dirty="0"/>
              <a:t>Tuning</a:t>
            </a:r>
          </a:p>
          <a:p>
            <a:pPr lvl="1"/>
            <a:r>
              <a:rPr lang="en-US" sz="2000" dirty="0" err="1"/>
              <a:t>ParamGridBuilder</a:t>
            </a:r>
            <a:endParaRPr lang="en-US" sz="2000" dirty="0"/>
          </a:p>
          <a:p>
            <a:pPr lvl="1"/>
            <a:r>
              <a:rPr lang="en-US" sz="2000" dirty="0" err="1"/>
              <a:t>CrossValidator</a:t>
            </a:r>
            <a:endParaRPr lang="en-US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7398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Градиентный спуск</a:t>
            </a:r>
            <a:r>
              <a:rPr lang="en-US" sz="3200" dirty="0"/>
              <a:t> </a:t>
            </a:r>
            <a:r>
              <a:rPr lang="ru-RU" sz="3200" dirty="0"/>
              <a:t>на </a:t>
            </a:r>
            <a:r>
              <a:rPr lang="en-US" sz="3200" dirty="0"/>
              <a:t>MapReduce</a:t>
            </a:r>
            <a:r>
              <a:rPr lang="ru-RU" sz="3200" dirty="0"/>
              <a:t>: проблемы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Драйвер </a:t>
            </a:r>
            <a:r>
              <a:rPr lang="mr-IN" dirty="0"/>
              <a:t>–</a:t>
            </a:r>
            <a:r>
              <a:rPr lang="ru-RU" dirty="0"/>
              <a:t> узкое место</a:t>
            </a:r>
          </a:p>
          <a:p>
            <a:pPr lvl="1"/>
            <a:r>
              <a:rPr lang="ru-RU" dirty="0"/>
              <a:t>Даем много памяти</a:t>
            </a:r>
          </a:p>
          <a:p>
            <a:pPr lvl="1"/>
            <a:r>
              <a:rPr lang="ru-RU" dirty="0"/>
              <a:t>Стараемся использовать </a:t>
            </a:r>
            <a:r>
              <a:rPr lang="en-US" dirty="0" err="1"/>
              <a:t>treeReduce</a:t>
            </a:r>
            <a:endParaRPr lang="en-US" dirty="0"/>
          </a:p>
          <a:p>
            <a:r>
              <a:rPr lang="ru-RU" dirty="0"/>
              <a:t>Финиш по самому медленному</a:t>
            </a:r>
          </a:p>
          <a:p>
            <a:pPr lvl="1"/>
            <a:r>
              <a:rPr lang="ru-RU" dirty="0"/>
              <a:t>Настроить </a:t>
            </a:r>
            <a:r>
              <a:rPr lang="en-US" dirty="0" err="1"/>
              <a:t>locality.wait</a:t>
            </a:r>
            <a:endParaRPr lang="en-US" dirty="0"/>
          </a:p>
          <a:p>
            <a:pPr lvl="1"/>
            <a:r>
              <a:rPr lang="ru-RU" dirty="0"/>
              <a:t>Настроить </a:t>
            </a:r>
            <a:r>
              <a:rPr lang="en-US" dirty="0"/>
              <a:t>speculation</a:t>
            </a:r>
          </a:p>
          <a:p>
            <a:r>
              <a:rPr lang="ru-RU" dirty="0"/>
              <a:t>Время итерации </a:t>
            </a:r>
            <a:r>
              <a:rPr lang="en-US" dirty="0"/>
              <a:t>&gt;0.2s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825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Tree-reduce pattern</a:t>
            </a:r>
            <a:endParaRPr lang="ru-RU" dirty="0"/>
          </a:p>
        </p:txBody>
      </p:sp>
      <p:pic>
        <p:nvPicPr>
          <p:cNvPr id="4" name="Содержимое 3" descr="Tree-reduction-pattern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02" r="-151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916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Пространство для оптимизации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05171859"/>
              </p:ext>
            </p:extLst>
          </p:nvPr>
        </p:nvGraphicFramePr>
        <p:xfrm>
          <a:off x="457200" y="1104900"/>
          <a:ext cx="8229600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81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C98EB-1CE4-1849-8DBB-839BBEEA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имеет значение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9A21204-303C-8847-B156-2B75CD48CA3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67956870"/>
              </p:ext>
            </p:extLst>
          </p:nvPr>
        </p:nvGraphicFramePr>
        <p:xfrm>
          <a:off x="534692" y="0"/>
          <a:ext cx="8229600" cy="4153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56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4C98EB-1CE4-1849-8DBB-839BBEEA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имеет значение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49A21204-303C-8847-B156-2B75CD48CA3A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534692" y="0"/>
          <a:ext cx="8229600" cy="4153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23CEE4-3EC9-C14F-B06F-E7E2629420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2413" y="2972446"/>
            <a:ext cx="1587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4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702946-9863-0C49-8C37-27C617076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Паттерн-который-нельзя-называть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7B9085-F0C6-CE43-83C2-367099453E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Берем большие данные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Применяем распределенный </a:t>
            </a:r>
            <a:r>
              <a:rPr lang="en-US" dirty="0"/>
              <a:t>ETL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маленькие данные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Применяем централизованный МЛ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Получаем качественную модель</a:t>
            </a:r>
          </a:p>
        </p:txBody>
      </p:sp>
    </p:spTree>
    <p:extLst>
      <p:ext uri="{BB962C8B-B14F-4D97-AF65-F5344CB8AC3E}">
        <p14:creationId xmlns:p14="http://schemas.microsoft.com/office/powerpoint/2010/main" val="416944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2AE45628-DB74-5345-9E4F-4677D984C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srgbClr val="009DD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00" b="13107"/>
          <a:stretch/>
        </p:blipFill>
        <p:spPr>
          <a:xfrm>
            <a:off x="-204166" y="4071707"/>
            <a:ext cx="2937739" cy="1083817"/>
          </a:xfrm>
          <a:prstGeom prst="rect">
            <a:avLst/>
          </a:prstGeom>
        </p:spPr>
      </p:pic>
      <p:sp>
        <p:nvSpPr>
          <p:cNvPr id="150" name="Прямоугольник с двумя скругленными соседними углами 149"/>
          <p:cNvSpPr/>
          <p:nvPr/>
        </p:nvSpPr>
        <p:spPr>
          <a:xfrm rot="5400000">
            <a:off x="3541715" y="1174357"/>
            <a:ext cx="945000" cy="492812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F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>
              <a:solidFill>
                <a:srgbClr val="2B2B2D"/>
              </a:solidFill>
              <a:latin typeface="Segoe UI"/>
            </a:endParaRPr>
          </a:p>
        </p:txBody>
      </p:sp>
      <p:sp>
        <p:nvSpPr>
          <p:cNvPr id="153" name="Прямоугольник с двумя скругленными соседними углами 152"/>
          <p:cNvSpPr/>
          <p:nvPr/>
        </p:nvSpPr>
        <p:spPr>
          <a:xfrm rot="5400000">
            <a:off x="4033236" y="161174"/>
            <a:ext cx="945000" cy="49281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>
              <a:solidFill>
                <a:srgbClr val="2B2B2D"/>
              </a:solidFill>
              <a:latin typeface="Segoe UI"/>
            </a:endParaRPr>
          </a:p>
        </p:txBody>
      </p:sp>
      <p:sp>
        <p:nvSpPr>
          <p:cNvPr id="154" name="Прямоугольник с двумя скругленными соседними углами 153"/>
          <p:cNvSpPr/>
          <p:nvPr/>
        </p:nvSpPr>
        <p:spPr>
          <a:xfrm rot="5400000">
            <a:off x="4507396" y="-864348"/>
            <a:ext cx="945000" cy="49281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>
              <a:solidFill>
                <a:srgbClr val="2B2B2D"/>
              </a:solidFill>
              <a:latin typeface="Segoe UI"/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888630" y="165100"/>
            <a:ext cx="6798169" cy="7683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ru-RU" dirty="0"/>
              <a:t>Немного о себе</a:t>
            </a:r>
          </a:p>
        </p:txBody>
      </p:sp>
      <p:grpSp>
        <p:nvGrpSpPr>
          <p:cNvPr id="62" name="Группа 61"/>
          <p:cNvGrpSpPr/>
          <p:nvPr/>
        </p:nvGrpSpPr>
        <p:grpSpPr>
          <a:xfrm>
            <a:off x="2383473" y="2210835"/>
            <a:ext cx="3787942" cy="883331"/>
            <a:chOff x="-998255" y="2882474"/>
            <a:chExt cx="5334763" cy="1244043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B6316667-91EA-456D-940C-071A45439F0B}"/>
                </a:ext>
              </a:extLst>
            </p:cNvPr>
            <p:cNvSpPr/>
            <p:nvPr/>
          </p:nvSpPr>
          <p:spPr>
            <a:xfrm>
              <a:off x="3167647" y="3715999"/>
              <a:ext cx="1168861" cy="294777"/>
            </a:xfrm>
            <a:custGeom>
              <a:avLst/>
              <a:gdLst>
                <a:gd name="connsiteX0" fmla="*/ 0 w 916185"/>
                <a:gd name="connsiteY0" fmla="*/ 0 h 230400"/>
                <a:gd name="connsiteX1" fmla="*/ 916185 w 916185"/>
                <a:gd name="connsiteY1" fmla="*/ 0 h 230400"/>
                <a:gd name="connsiteX2" fmla="*/ 916185 w 916185"/>
                <a:gd name="connsiteY2" fmla="*/ 230400 h 230400"/>
                <a:gd name="connsiteX3" fmla="*/ 0 w 916185"/>
                <a:gd name="connsiteY3" fmla="*/ 230400 h 230400"/>
                <a:gd name="connsiteX4" fmla="*/ 0 w 916185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185" h="230400">
                  <a:moveTo>
                    <a:pt x="0" y="0"/>
                  </a:moveTo>
                  <a:lnTo>
                    <a:pt x="916185" y="0"/>
                  </a:lnTo>
                  <a:lnTo>
                    <a:pt x="916185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54000" rIns="56896" bIns="0" numCol="1" spcCol="1270" anchor="ctr" anchorCtr="0">
              <a:noAutofit/>
            </a:bodyPr>
            <a:lstStyle/>
            <a:p>
              <a:pPr algn="ctr" defTabSz="355591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1500" b="1" dirty="0">
                  <a:solidFill>
                    <a:srgbClr val="2B2B2D"/>
                  </a:solidFill>
                  <a:latin typeface="Segoe UI"/>
                </a:rPr>
                <a:t>2014</a:t>
              </a:r>
              <a:r>
                <a:rPr lang="en-US" sz="1500" b="1" dirty="0">
                  <a:solidFill>
                    <a:srgbClr val="2B2B2D"/>
                  </a:solidFill>
                  <a:latin typeface="Segoe UI"/>
                </a:rPr>
                <a:t> </a:t>
              </a:r>
              <a:endParaRPr lang="ru-RU" sz="1500" b="1" dirty="0">
                <a:solidFill>
                  <a:srgbClr val="2B2B2D"/>
                </a:solidFill>
                <a:latin typeface="Segoe UI"/>
              </a:endParaRPr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00972666-74F4-47E3-AA91-D0E6919FB5E6}"/>
                </a:ext>
              </a:extLst>
            </p:cNvPr>
            <p:cNvSpPr/>
            <p:nvPr/>
          </p:nvSpPr>
          <p:spPr>
            <a:xfrm>
              <a:off x="3167647" y="3306540"/>
              <a:ext cx="1168861" cy="294777"/>
            </a:xfrm>
            <a:custGeom>
              <a:avLst/>
              <a:gdLst>
                <a:gd name="connsiteX0" fmla="*/ 0 w 916185"/>
                <a:gd name="connsiteY0" fmla="*/ 0 h 230400"/>
                <a:gd name="connsiteX1" fmla="*/ 916185 w 916185"/>
                <a:gd name="connsiteY1" fmla="*/ 0 h 230400"/>
                <a:gd name="connsiteX2" fmla="*/ 916185 w 916185"/>
                <a:gd name="connsiteY2" fmla="*/ 230400 h 230400"/>
                <a:gd name="connsiteX3" fmla="*/ 0 w 916185"/>
                <a:gd name="connsiteY3" fmla="*/ 230400 h 230400"/>
                <a:gd name="connsiteX4" fmla="*/ 0 w 916185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185" h="230400">
                  <a:moveTo>
                    <a:pt x="0" y="0"/>
                  </a:moveTo>
                  <a:lnTo>
                    <a:pt x="916185" y="0"/>
                  </a:lnTo>
                  <a:lnTo>
                    <a:pt x="916185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54000" rIns="56896" bIns="0" numCol="1" spcCol="1270" anchor="ctr" anchorCtr="0">
              <a:noAutofit/>
            </a:bodyPr>
            <a:lstStyle/>
            <a:p>
              <a:pPr algn="ctr" defTabSz="355591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1500" b="1" dirty="0">
                  <a:solidFill>
                    <a:srgbClr val="2B2B2D"/>
                  </a:solidFill>
                  <a:latin typeface="Segoe UI"/>
                </a:rPr>
                <a:t>2015</a:t>
              </a:r>
              <a:r>
                <a:rPr lang="en-US" sz="1500" b="1" dirty="0">
                  <a:solidFill>
                    <a:srgbClr val="2B2B2D"/>
                  </a:solidFill>
                  <a:latin typeface="Segoe UI"/>
                </a:rPr>
                <a:t> </a:t>
              </a:r>
              <a:endParaRPr lang="ru-RU" sz="1500" b="1" dirty="0">
                <a:solidFill>
                  <a:srgbClr val="2B2B2D"/>
                </a:solidFill>
                <a:latin typeface="Segoe UI"/>
              </a:endParaRPr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F1B0B39F-8712-46B1-B319-2D840E74B3DC}"/>
                </a:ext>
              </a:extLst>
            </p:cNvPr>
            <p:cNvSpPr/>
            <p:nvPr/>
          </p:nvSpPr>
          <p:spPr>
            <a:xfrm>
              <a:off x="3167647" y="2882474"/>
              <a:ext cx="1168861" cy="294777"/>
            </a:xfrm>
            <a:custGeom>
              <a:avLst/>
              <a:gdLst>
                <a:gd name="connsiteX0" fmla="*/ 0 w 916185"/>
                <a:gd name="connsiteY0" fmla="*/ 0 h 230400"/>
                <a:gd name="connsiteX1" fmla="*/ 916185 w 916185"/>
                <a:gd name="connsiteY1" fmla="*/ 0 h 230400"/>
                <a:gd name="connsiteX2" fmla="*/ 916185 w 916185"/>
                <a:gd name="connsiteY2" fmla="*/ 230400 h 230400"/>
                <a:gd name="connsiteX3" fmla="*/ 0 w 916185"/>
                <a:gd name="connsiteY3" fmla="*/ 230400 h 230400"/>
                <a:gd name="connsiteX4" fmla="*/ 0 w 916185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185" h="230400">
                  <a:moveTo>
                    <a:pt x="0" y="0"/>
                  </a:moveTo>
                  <a:lnTo>
                    <a:pt x="916185" y="0"/>
                  </a:lnTo>
                  <a:lnTo>
                    <a:pt x="916185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54000" rIns="56896" bIns="0" numCol="1" spcCol="1270" anchor="ctr" anchorCtr="0">
              <a:noAutofit/>
            </a:bodyPr>
            <a:lstStyle/>
            <a:p>
              <a:pPr algn="ctr" defTabSz="355591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1500" b="1" dirty="0">
                  <a:solidFill>
                    <a:srgbClr val="2B2B2D"/>
                  </a:solidFill>
                  <a:latin typeface="Segoe UI"/>
                </a:rPr>
                <a:t>2016</a:t>
              </a:r>
              <a:r>
                <a:rPr lang="en-US" sz="1500" b="1" dirty="0">
                  <a:solidFill>
                    <a:srgbClr val="2B2B2D"/>
                  </a:solidFill>
                  <a:latin typeface="Segoe UI"/>
                </a:rPr>
                <a:t> </a:t>
              </a:r>
              <a:endParaRPr lang="ru-RU" sz="1500" b="1" dirty="0">
                <a:solidFill>
                  <a:srgbClr val="2B2B2D"/>
                </a:solidFill>
                <a:latin typeface="Segoe UI"/>
              </a:endParaRPr>
            </a:p>
          </p:txBody>
        </p:sp>
        <p:grpSp>
          <p:nvGrpSpPr>
            <p:cNvPr id="56" name="Группа 55"/>
            <p:cNvGrpSpPr/>
            <p:nvPr/>
          </p:nvGrpSpPr>
          <p:grpSpPr>
            <a:xfrm>
              <a:off x="-998255" y="2885269"/>
              <a:ext cx="4260986" cy="1241248"/>
              <a:chOff x="7517037" y="2822343"/>
              <a:chExt cx="4260986" cy="1241248"/>
            </a:xfrm>
          </p:grpSpPr>
          <p:sp>
            <p:nvSpPr>
              <p:cNvPr id="11" name="Полилиния: фигура 10">
                <a:extLst>
                  <a:ext uri="{FF2B5EF4-FFF2-40B4-BE49-F238E27FC236}">
                    <a16:creationId xmlns:a16="http://schemas.microsoft.com/office/drawing/2014/main" id="{EE56892B-E346-48DA-B8D3-37073139FE8E}"/>
                  </a:ext>
                </a:extLst>
              </p:cNvPr>
              <p:cNvSpPr/>
              <p:nvPr/>
            </p:nvSpPr>
            <p:spPr>
              <a:xfrm>
                <a:off x="7517037" y="3663183"/>
                <a:ext cx="4260986" cy="400408"/>
              </a:xfrm>
              <a:custGeom>
                <a:avLst/>
                <a:gdLst>
                  <a:gd name="connsiteX0" fmla="*/ 0 w 916185"/>
                  <a:gd name="connsiteY0" fmla="*/ 0 h 450180"/>
                  <a:gd name="connsiteX1" fmla="*/ 916185 w 916185"/>
                  <a:gd name="connsiteY1" fmla="*/ 0 h 450180"/>
                  <a:gd name="connsiteX2" fmla="*/ 916185 w 916185"/>
                  <a:gd name="connsiteY2" fmla="*/ 450180 h 450180"/>
                  <a:gd name="connsiteX3" fmla="*/ 0 w 916185"/>
                  <a:gd name="connsiteY3" fmla="*/ 450180 h 450180"/>
                  <a:gd name="connsiteX4" fmla="*/ 0 w 916185"/>
                  <a:gd name="connsiteY4" fmla="*/ 0 h 45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45018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450180"/>
                    </a:lnTo>
                    <a:lnTo>
                      <a:pt x="0" y="4501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none" lIns="42672" tIns="42672" rIns="56896" bIns="64008" numCol="1" spcCol="1270" anchor="ctr" anchorCtr="0">
                <a:spAutoFit/>
              </a:bodyPr>
              <a:lstStyle/>
              <a:p>
                <a:pPr marL="0" lvl="1" algn="r" defTabSz="355591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ru-RU" sz="1275" dirty="0">
                    <a:solidFill>
                      <a:srgbClr val="2B2B2D"/>
                    </a:solidFill>
                    <a:latin typeface="Segoe UI"/>
                  </a:rPr>
                  <a:t>Универсальная аналитическая платформа</a:t>
                </a:r>
              </a:p>
            </p:txBody>
          </p:sp>
          <p:sp>
            <p:nvSpPr>
              <p:cNvPr id="13" name="Полилиния: фигура 12">
                <a:extLst>
                  <a:ext uri="{FF2B5EF4-FFF2-40B4-BE49-F238E27FC236}">
                    <a16:creationId xmlns:a16="http://schemas.microsoft.com/office/drawing/2014/main" id="{360A13F1-DA3B-4220-B9F9-11AB02A71348}"/>
                  </a:ext>
                </a:extLst>
              </p:cNvPr>
              <p:cNvSpPr/>
              <p:nvPr/>
            </p:nvSpPr>
            <p:spPr>
              <a:xfrm>
                <a:off x="10345713" y="3239105"/>
                <a:ext cx="1432310" cy="415037"/>
              </a:xfrm>
              <a:custGeom>
                <a:avLst/>
                <a:gdLst>
                  <a:gd name="connsiteX0" fmla="*/ 0 w 916185"/>
                  <a:gd name="connsiteY0" fmla="*/ 0 h 450180"/>
                  <a:gd name="connsiteX1" fmla="*/ 916185 w 916185"/>
                  <a:gd name="connsiteY1" fmla="*/ 0 h 450180"/>
                  <a:gd name="connsiteX2" fmla="*/ 916185 w 916185"/>
                  <a:gd name="connsiteY2" fmla="*/ 450180 h 450180"/>
                  <a:gd name="connsiteX3" fmla="*/ 0 w 916185"/>
                  <a:gd name="connsiteY3" fmla="*/ 450180 h 450180"/>
                  <a:gd name="connsiteX4" fmla="*/ 0 w 916185"/>
                  <a:gd name="connsiteY4" fmla="*/ 0 h 45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45018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450180"/>
                    </a:lnTo>
                    <a:lnTo>
                      <a:pt x="0" y="4501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none" lIns="42672" tIns="42672" rIns="56896" bIns="64008" numCol="1" spcCol="1270" anchor="ctr" anchorCtr="0">
                <a:spAutoFit/>
              </a:bodyPr>
              <a:lstStyle/>
              <a:p>
                <a:pPr marL="0" lvl="1" algn="r" defTabSz="355591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</a:rPr>
                  <a:t>Умная лента</a:t>
                </a:r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id="{22A00571-577D-446B-B22C-F8BA21BF0DF4}"/>
                  </a:ext>
                </a:extLst>
              </p:cNvPr>
              <p:cNvSpPr/>
              <p:nvPr/>
            </p:nvSpPr>
            <p:spPr>
              <a:xfrm>
                <a:off x="9306227" y="2822343"/>
                <a:ext cx="2471796" cy="415037"/>
              </a:xfrm>
              <a:custGeom>
                <a:avLst/>
                <a:gdLst>
                  <a:gd name="connsiteX0" fmla="*/ 0 w 916185"/>
                  <a:gd name="connsiteY0" fmla="*/ 0 h 450180"/>
                  <a:gd name="connsiteX1" fmla="*/ 916185 w 916185"/>
                  <a:gd name="connsiteY1" fmla="*/ 0 h 450180"/>
                  <a:gd name="connsiteX2" fmla="*/ 916185 w 916185"/>
                  <a:gd name="connsiteY2" fmla="*/ 450180 h 450180"/>
                  <a:gd name="connsiteX3" fmla="*/ 0 w 916185"/>
                  <a:gd name="connsiteY3" fmla="*/ 450180 h 450180"/>
                  <a:gd name="connsiteX4" fmla="*/ 0 w 916185"/>
                  <a:gd name="connsiteY4" fmla="*/ 0 h 45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45018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450180"/>
                    </a:lnTo>
                    <a:lnTo>
                      <a:pt x="0" y="4501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none" lIns="42672" tIns="42672" rIns="56896" bIns="64008" numCol="1" spcCol="1270" anchor="ctr" anchorCtr="0">
                <a:spAutoFit/>
              </a:bodyPr>
              <a:lstStyle/>
              <a:p>
                <a:pPr marL="0" lvl="1" algn="r" defTabSz="355591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</a:rPr>
                  <a:t>Рекомендации друзей</a:t>
                </a:r>
              </a:p>
            </p:txBody>
          </p:sp>
        </p:grpSp>
      </p:grpSp>
      <p:grpSp>
        <p:nvGrpSpPr>
          <p:cNvPr id="61" name="Группа 60"/>
          <p:cNvGrpSpPr/>
          <p:nvPr/>
        </p:nvGrpSpPr>
        <p:grpSpPr>
          <a:xfrm>
            <a:off x="3197894" y="1186246"/>
            <a:ext cx="3537955" cy="885850"/>
            <a:chOff x="7231411" y="1280462"/>
            <a:chExt cx="4982688" cy="1247590"/>
          </a:xfrm>
        </p:grpSpPr>
        <p:grpSp>
          <p:nvGrpSpPr>
            <p:cNvPr id="60" name="Группа 59"/>
            <p:cNvGrpSpPr/>
            <p:nvPr/>
          </p:nvGrpSpPr>
          <p:grpSpPr>
            <a:xfrm>
              <a:off x="11045238" y="1280462"/>
              <a:ext cx="1168861" cy="1125501"/>
              <a:chOff x="4077018" y="1342422"/>
              <a:chExt cx="1168861" cy="1125501"/>
            </a:xfrm>
          </p:grpSpPr>
          <p:sp>
            <p:nvSpPr>
              <p:cNvPr id="16" name="Полилиния: фигура 15">
                <a:extLst>
                  <a:ext uri="{FF2B5EF4-FFF2-40B4-BE49-F238E27FC236}">
                    <a16:creationId xmlns:a16="http://schemas.microsoft.com/office/drawing/2014/main" id="{C19C2363-F6A4-475E-B860-AE995E8CB1FD}"/>
                  </a:ext>
                </a:extLst>
              </p:cNvPr>
              <p:cNvSpPr/>
              <p:nvPr/>
            </p:nvSpPr>
            <p:spPr>
              <a:xfrm>
                <a:off x="4077018" y="2173146"/>
                <a:ext cx="1168861" cy="294777"/>
              </a:xfrm>
              <a:custGeom>
                <a:avLst/>
                <a:gdLst>
                  <a:gd name="connsiteX0" fmla="*/ 0 w 916185"/>
                  <a:gd name="connsiteY0" fmla="*/ 0 h 230400"/>
                  <a:gd name="connsiteX1" fmla="*/ 916185 w 916185"/>
                  <a:gd name="connsiteY1" fmla="*/ 0 h 230400"/>
                  <a:gd name="connsiteX2" fmla="*/ 916185 w 916185"/>
                  <a:gd name="connsiteY2" fmla="*/ 230400 h 230400"/>
                  <a:gd name="connsiteX3" fmla="*/ 0 w 916185"/>
                  <a:gd name="connsiteY3" fmla="*/ 230400 h 230400"/>
                  <a:gd name="connsiteX4" fmla="*/ 0 w 916185"/>
                  <a:gd name="connsiteY4" fmla="*/ 0 h 2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23040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230400"/>
                    </a:lnTo>
                    <a:lnTo>
                      <a:pt x="0" y="230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96" tIns="54000" rIns="56896" bIns="0" numCol="1" spcCol="1270" anchor="ctr" anchorCtr="0">
                <a:noAutofit/>
              </a:bodyPr>
              <a:lstStyle/>
              <a:p>
                <a:pPr algn="ctr" defTabSz="355591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ru-RU" sz="1500" b="1" dirty="0">
                    <a:solidFill>
                      <a:srgbClr val="2B2B2D"/>
                    </a:solidFill>
                    <a:latin typeface="Segoe UI"/>
                  </a:rPr>
                  <a:t>2017</a:t>
                </a:r>
                <a:r>
                  <a:rPr lang="en-US" sz="1500" b="1" dirty="0">
                    <a:solidFill>
                      <a:srgbClr val="2B2B2D"/>
                    </a:solidFill>
                    <a:latin typeface="Segoe UI"/>
                  </a:rPr>
                  <a:t> </a:t>
                </a:r>
                <a:endParaRPr lang="ru-RU" sz="1500" b="1" dirty="0">
                  <a:solidFill>
                    <a:srgbClr val="2B2B2D"/>
                  </a:solidFill>
                  <a:latin typeface="Segoe UI"/>
                </a:endParaRPr>
              </a:p>
            </p:txBody>
          </p:sp>
          <p:sp>
            <p:nvSpPr>
              <p:cNvPr id="18" name="Полилиния: фигура 17">
                <a:extLst>
                  <a:ext uri="{FF2B5EF4-FFF2-40B4-BE49-F238E27FC236}">
                    <a16:creationId xmlns:a16="http://schemas.microsoft.com/office/drawing/2014/main" id="{F4B95553-28C8-4B9C-8E75-413B88E04610}"/>
                  </a:ext>
                </a:extLst>
              </p:cNvPr>
              <p:cNvSpPr/>
              <p:nvPr/>
            </p:nvSpPr>
            <p:spPr>
              <a:xfrm>
                <a:off x="4077018" y="1747930"/>
                <a:ext cx="1168861" cy="294777"/>
              </a:xfrm>
              <a:custGeom>
                <a:avLst/>
                <a:gdLst>
                  <a:gd name="connsiteX0" fmla="*/ 0 w 916185"/>
                  <a:gd name="connsiteY0" fmla="*/ 0 h 230400"/>
                  <a:gd name="connsiteX1" fmla="*/ 916185 w 916185"/>
                  <a:gd name="connsiteY1" fmla="*/ 0 h 230400"/>
                  <a:gd name="connsiteX2" fmla="*/ 916185 w 916185"/>
                  <a:gd name="connsiteY2" fmla="*/ 230400 h 230400"/>
                  <a:gd name="connsiteX3" fmla="*/ 0 w 916185"/>
                  <a:gd name="connsiteY3" fmla="*/ 230400 h 230400"/>
                  <a:gd name="connsiteX4" fmla="*/ 0 w 916185"/>
                  <a:gd name="connsiteY4" fmla="*/ 0 h 2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23040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230400"/>
                    </a:lnTo>
                    <a:lnTo>
                      <a:pt x="0" y="230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96" tIns="54000" rIns="56896" bIns="0" numCol="1" spcCol="1270" anchor="ctr" anchorCtr="0">
                <a:noAutofit/>
              </a:bodyPr>
              <a:lstStyle/>
              <a:p>
                <a:pPr algn="ctr" defTabSz="355591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ru-RU" sz="1500" b="1" dirty="0">
                    <a:solidFill>
                      <a:srgbClr val="2B2B2D"/>
                    </a:solidFill>
                    <a:latin typeface="Segoe UI"/>
                  </a:rPr>
                  <a:t>2018</a:t>
                </a:r>
                <a:r>
                  <a:rPr lang="en-US" sz="1500" b="1" dirty="0">
                    <a:solidFill>
                      <a:srgbClr val="2B2B2D"/>
                    </a:solidFill>
                    <a:latin typeface="Segoe UI"/>
                  </a:rPr>
                  <a:t> </a:t>
                </a:r>
                <a:endParaRPr lang="ru-RU" sz="1500" b="1" dirty="0">
                  <a:solidFill>
                    <a:srgbClr val="2B2B2D"/>
                  </a:solidFill>
                  <a:latin typeface="Segoe UI"/>
                </a:endParaRPr>
              </a:p>
            </p:txBody>
          </p:sp>
          <p:sp>
            <p:nvSpPr>
              <p:cNvPr id="20" name="Полилиния: фигура 19">
                <a:extLst>
                  <a:ext uri="{FF2B5EF4-FFF2-40B4-BE49-F238E27FC236}">
                    <a16:creationId xmlns:a16="http://schemas.microsoft.com/office/drawing/2014/main" id="{37468E66-658D-45E5-A9F3-587B55073906}"/>
                  </a:ext>
                </a:extLst>
              </p:cNvPr>
              <p:cNvSpPr/>
              <p:nvPr/>
            </p:nvSpPr>
            <p:spPr>
              <a:xfrm>
                <a:off x="4077018" y="1342422"/>
                <a:ext cx="1168861" cy="294777"/>
              </a:xfrm>
              <a:custGeom>
                <a:avLst/>
                <a:gdLst>
                  <a:gd name="connsiteX0" fmla="*/ 0 w 916185"/>
                  <a:gd name="connsiteY0" fmla="*/ 0 h 230400"/>
                  <a:gd name="connsiteX1" fmla="*/ 916185 w 916185"/>
                  <a:gd name="connsiteY1" fmla="*/ 0 h 230400"/>
                  <a:gd name="connsiteX2" fmla="*/ 916185 w 916185"/>
                  <a:gd name="connsiteY2" fmla="*/ 230400 h 230400"/>
                  <a:gd name="connsiteX3" fmla="*/ 0 w 916185"/>
                  <a:gd name="connsiteY3" fmla="*/ 230400 h 230400"/>
                  <a:gd name="connsiteX4" fmla="*/ 0 w 916185"/>
                  <a:gd name="connsiteY4" fmla="*/ 0 h 2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23040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230400"/>
                    </a:lnTo>
                    <a:lnTo>
                      <a:pt x="0" y="230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96" tIns="54000" rIns="56896" bIns="0" numCol="1" spcCol="1270" anchor="ctr" anchorCtr="0">
                <a:noAutofit/>
              </a:bodyPr>
              <a:lstStyle/>
              <a:p>
                <a:pPr algn="ctr" defTabSz="355591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ru-RU" sz="1500" b="1" dirty="0">
                    <a:solidFill>
                      <a:srgbClr val="2B2B2D"/>
                    </a:solidFill>
                    <a:latin typeface="Segoe UI"/>
                  </a:rPr>
                  <a:t>2019</a:t>
                </a:r>
                <a:r>
                  <a:rPr lang="en-US" sz="1500" b="1" dirty="0">
                    <a:solidFill>
                      <a:srgbClr val="2B2B2D"/>
                    </a:solidFill>
                    <a:latin typeface="Segoe UI"/>
                  </a:rPr>
                  <a:t> </a:t>
                </a:r>
                <a:endParaRPr lang="ru-RU" sz="1500" b="1" dirty="0">
                  <a:solidFill>
                    <a:srgbClr val="2B2B2D"/>
                  </a:solidFill>
                  <a:latin typeface="Segoe UI"/>
                </a:endParaRPr>
              </a:p>
            </p:txBody>
          </p:sp>
        </p:grpSp>
        <p:grpSp>
          <p:nvGrpSpPr>
            <p:cNvPr id="57" name="Группа 56"/>
            <p:cNvGrpSpPr/>
            <p:nvPr/>
          </p:nvGrpSpPr>
          <p:grpSpPr>
            <a:xfrm>
              <a:off x="7231411" y="1282292"/>
              <a:ext cx="3961535" cy="1245760"/>
              <a:chOff x="7231411" y="1282292"/>
              <a:chExt cx="3961535" cy="1245760"/>
            </a:xfrm>
          </p:grpSpPr>
          <p:sp>
            <p:nvSpPr>
              <p:cNvPr id="17" name="Полилиния: фигура 16">
                <a:extLst>
                  <a:ext uri="{FF2B5EF4-FFF2-40B4-BE49-F238E27FC236}">
                    <a16:creationId xmlns:a16="http://schemas.microsoft.com/office/drawing/2014/main" id="{2EB9197B-7D06-4EC1-ACD5-A67255C4048C}"/>
                  </a:ext>
                </a:extLst>
              </p:cNvPr>
              <p:cNvSpPr/>
              <p:nvPr/>
            </p:nvSpPr>
            <p:spPr>
              <a:xfrm>
                <a:off x="7307176" y="2113016"/>
                <a:ext cx="3885770" cy="415036"/>
              </a:xfrm>
              <a:custGeom>
                <a:avLst/>
                <a:gdLst>
                  <a:gd name="connsiteX0" fmla="*/ 0 w 916185"/>
                  <a:gd name="connsiteY0" fmla="*/ 0 h 450180"/>
                  <a:gd name="connsiteX1" fmla="*/ 916185 w 916185"/>
                  <a:gd name="connsiteY1" fmla="*/ 0 h 450180"/>
                  <a:gd name="connsiteX2" fmla="*/ 916185 w 916185"/>
                  <a:gd name="connsiteY2" fmla="*/ 450180 h 450180"/>
                  <a:gd name="connsiteX3" fmla="*/ 0 w 916185"/>
                  <a:gd name="connsiteY3" fmla="*/ 450180 h 450180"/>
                  <a:gd name="connsiteX4" fmla="*/ 0 w 916185"/>
                  <a:gd name="connsiteY4" fmla="*/ 0 h 45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45018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450180"/>
                    </a:lnTo>
                    <a:lnTo>
                      <a:pt x="0" y="4501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none" lIns="42672" tIns="42672" rIns="56896" bIns="64008" numCol="1" spcCol="1270" anchor="ctr" anchorCtr="0">
                <a:spAutoFit/>
              </a:bodyPr>
              <a:lstStyle/>
              <a:p>
                <a:pPr marL="0" lvl="1" algn="r" defTabSz="355591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</a:rPr>
                  <a:t>Рекомендации контента для витрин</a:t>
                </a:r>
              </a:p>
            </p:txBody>
          </p:sp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9559DBEC-E36A-4B33-9866-7F93FAE628B9}"/>
                  </a:ext>
                </a:extLst>
              </p:cNvPr>
              <p:cNvSpPr/>
              <p:nvPr/>
            </p:nvSpPr>
            <p:spPr>
              <a:xfrm>
                <a:off x="8307199" y="1697654"/>
                <a:ext cx="2885747" cy="415036"/>
              </a:xfrm>
              <a:custGeom>
                <a:avLst/>
                <a:gdLst>
                  <a:gd name="connsiteX0" fmla="*/ 0 w 916185"/>
                  <a:gd name="connsiteY0" fmla="*/ 0 h 450180"/>
                  <a:gd name="connsiteX1" fmla="*/ 916185 w 916185"/>
                  <a:gd name="connsiteY1" fmla="*/ 0 h 450180"/>
                  <a:gd name="connsiteX2" fmla="*/ 916185 w 916185"/>
                  <a:gd name="connsiteY2" fmla="*/ 450180 h 450180"/>
                  <a:gd name="connsiteX3" fmla="*/ 0 w 916185"/>
                  <a:gd name="connsiteY3" fmla="*/ 450180 h 450180"/>
                  <a:gd name="connsiteX4" fmla="*/ 0 w 916185"/>
                  <a:gd name="connsiteY4" fmla="*/ 0 h 45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45018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450180"/>
                    </a:lnTo>
                    <a:lnTo>
                      <a:pt x="0" y="4501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none" lIns="42672" tIns="42672" rIns="56896" bIns="64008" numCol="1" spcCol="1270" anchor="ctr" anchorCtr="0">
                <a:spAutoFit/>
              </a:bodyPr>
              <a:lstStyle/>
              <a:p>
                <a:pPr marL="0" lvl="1" algn="r" defTabSz="355591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</a:rPr>
                  <a:t>Автоматические </a:t>
                </a:r>
                <a:r>
                  <a:rPr lang="en-US" sz="1350" dirty="0">
                    <a:solidFill>
                      <a:srgbClr val="2B2B2D"/>
                    </a:solidFill>
                    <a:latin typeface="Segoe UI"/>
                  </a:rPr>
                  <a:t>A/B</a:t>
                </a:r>
                <a:r>
                  <a:rPr lang="ru-RU" sz="1350" dirty="0">
                    <a:solidFill>
                      <a:srgbClr val="2B2B2D"/>
                    </a:solidFill>
                    <a:latin typeface="Segoe UI"/>
                  </a:rPr>
                  <a:t> тесты</a:t>
                </a:r>
              </a:p>
            </p:txBody>
          </p:sp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BFC30BE9-3019-4C91-A3A3-30B177C3D542}"/>
                  </a:ext>
                </a:extLst>
              </p:cNvPr>
              <p:cNvSpPr/>
              <p:nvPr/>
            </p:nvSpPr>
            <p:spPr>
              <a:xfrm>
                <a:off x="7231411" y="1282292"/>
                <a:ext cx="3961535" cy="415036"/>
              </a:xfrm>
              <a:custGeom>
                <a:avLst/>
                <a:gdLst>
                  <a:gd name="connsiteX0" fmla="*/ 0 w 916185"/>
                  <a:gd name="connsiteY0" fmla="*/ 0 h 450180"/>
                  <a:gd name="connsiteX1" fmla="*/ 916185 w 916185"/>
                  <a:gd name="connsiteY1" fmla="*/ 0 h 450180"/>
                  <a:gd name="connsiteX2" fmla="*/ 916185 w 916185"/>
                  <a:gd name="connsiteY2" fmla="*/ 450180 h 450180"/>
                  <a:gd name="connsiteX3" fmla="*/ 0 w 916185"/>
                  <a:gd name="connsiteY3" fmla="*/ 450180 h 450180"/>
                  <a:gd name="connsiteX4" fmla="*/ 0 w 916185"/>
                  <a:gd name="connsiteY4" fmla="*/ 0 h 45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45018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450180"/>
                    </a:lnTo>
                    <a:lnTo>
                      <a:pt x="0" y="4501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none" lIns="42672" tIns="42672" rIns="56896" bIns="64008" numCol="1" spcCol="1270" anchor="ctr" anchorCtr="0">
                <a:spAutoFit/>
              </a:bodyPr>
              <a:lstStyle/>
              <a:p>
                <a:pPr marL="0" lvl="1" algn="r" defTabSz="355591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</a:rPr>
                  <a:t>Облачная платформа рекомендации</a:t>
                </a:r>
              </a:p>
            </p:txBody>
          </p:sp>
        </p:grpSp>
      </p:grpSp>
      <p:grpSp>
        <p:nvGrpSpPr>
          <p:cNvPr id="63" name="Группа 62"/>
          <p:cNvGrpSpPr/>
          <p:nvPr/>
        </p:nvGrpSpPr>
        <p:grpSpPr>
          <a:xfrm>
            <a:off x="2907587" y="3344707"/>
            <a:ext cx="2593465" cy="582297"/>
            <a:chOff x="5396872" y="4249336"/>
            <a:chExt cx="3652516" cy="820079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6810EE84-B77C-4D5A-8A95-C220AFF3C78D}"/>
                </a:ext>
              </a:extLst>
            </p:cNvPr>
            <p:cNvSpPr/>
            <p:nvPr/>
          </p:nvSpPr>
          <p:spPr>
            <a:xfrm>
              <a:off x="7880527" y="4280274"/>
              <a:ext cx="1168861" cy="294776"/>
            </a:xfrm>
            <a:custGeom>
              <a:avLst/>
              <a:gdLst>
                <a:gd name="connsiteX0" fmla="*/ 0 w 916185"/>
                <a:gd name="connsiteY0" fmla="*/ 0 h 230400"/>
                <a:gd name="connsiteX1" fmla="*/ 916185 w 916185"/>
                <a:gd name="connsiteY1" fmla="*/ 0 h 230400"/>
                <a:gd name="connsiteX2" fmla="*/ 916185 w 916185"/>
                <a:gd name="connsiteY2" fmla="*/ 230400 h 230400"/>
                <a:gd name="connsiteX3" fmla="*/ 0 w 916185"/>
                <a:gd name="connsiteY3" fmla="*/ 230400 h 230400"/>
                <a:gd name="connsiteX4" fmla="*/ 0 w 916185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185" h="230400">
                  <a:moveTo>
                    <a:pt x="0" y="0"/>
                  </a:moveTo>
                  <a:lnTo>
                    <a:pt x="916185" y="0"/>
                  </a:lnTo>
                  <a:lnTo>
                    <a:pt x="916185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54000" rIns="56896" bIns="0" numCol="1" spcCol="1270" anchor="ctr" anchorCtr="0">
              <a:noAutofit/>
            </a:bodyPr>
            <a:lstStyle/>
            <a:p>
              <a:pPr algn="ctr" defTabSz="355591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1500" b="1" dirty="0">
                  <a:solidFill>
                    <a:srgbClr val="2B2B2D"/>
                  </a:solidFill>
                  <a:latin typeface="Segoe UI"/>
                </a:rPr>
                <a:t>2013</a:t>
              </a:r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255E8CE9-32CC-4F92-9AFC-820DD1715352}"/>
                </a:ext>
              </a:extLst>
            </p:cNvPr>
            <p:cNvSpPr/>
            <p:nvPr/>
          </p:nvSpPr>
          <p:spPr>
            <a:xfrm>
              <a:off x="7880527" y="4662860"/>
              <a:ext cx="1168861" cy="294777"/>
            </a:xfrm>
            <a:custGeom>
              <a:avLst/>
              <a:gdLst>
                <a:gd name="connsiteX0" fmla="*/ 0 w 916185"/>
                <a:gd name="connsiteY0" fmla="*/ 0 h 230400"/>
                <a:gd name="connsiteX1" fmla="*/ 916185 w 916185"/>
                <a:gd name="connsiteY1" fmla="*/ 0 h 230400"/>
                <a:gd name="connsiteX2" fmla="*/ 916185 w 916185"/>
                <a:gd name="connsiteY2" fmla="*/ 230400 h 230400"/>
                <a:gd name="connsiteX3" fmla="*/ 0 w 916185"/>
                <a:gd name="connsiteY3" fmla="*/ 230400 h 230400"/>
                <a:gd name="connsiteX4" fmla="*/ 0 w 916185"/>
                <a:gd name="connsiteY4" fmla="*/ 0 h 23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6185" h="230400">
                  <a:moveTo>
                    <a:pt x="0" y="0"/>
                  </a:moveTo>
                  <a:lnTo>
                    <a:pt x="916185" y="0"/>
                  </a:lnTo>
                  <a:lnTo>
                    <a:pt x="916185" y="230400"/>
                  </a:lnTo>
                  <a:lnTo>
                    <a:pt x="0" y="2304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6896" tIns="54000" rIns="56896" bIns="0" numCol="1" spcCol="1270" anchor="ctr" anchorCtr="0">
              <a:noAutofit/>
            </a:bodyPr>
            <a:lstStyle/>
            <a:p>
              <a:pPr algn="ctr" defTabSz="355591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ru-RU" sz="1500" b="1" dirty="0">
                  <a:solidFill>
                    <a:srgbClr val="2B2B2D"/>
                  </a:solidFill>
                  <a:latin typeface="Segoe UI"/>
                </a:rPr>
                <a:t>2012</a:t>
              </a:r>
            </a:p>
          </p:txBody>
        </p:sp>
        <p:grpSp>
          <p:nvGrpSpPr>
            <p:cNvPr id="55" name="Группа 54"/>
            <p:cNvGrpSpPr/>
            <p:nvPr/>
          </p:nvGrpSpPr>
          <p:grpSpPr>
            <a:xfrm>
              <a:off x="5396872" y="4249336"/>
              <a:ext cx="2526338" cy="820079"/>
              <a:chOff x="5396872" y="4249336"/>
              <a:chExt cx="2526338" cy="820079"/>
            </a:xfrm>
          </p:grpSpPr>
          <p:sp>
            <p:nvSpPr>
              <p:cNvPr id="9" name="Полилиния: фигура 8">
                <a:extLst>
                  <a:ext uri="{FF2B5EF4-FFF2-40B4-BE49-F238E27FC236}">
                    <a16:creationId xmlns:a16="http://schemas.microsoft.com/office/drawing/2014/main" id="{C6C8385D-F5E2-4F02-8584-197DA9559182}"/>
                  </a:ext>
                </a:extLst>
              </p:cNvPr>
              <p:cNvSpPr/>
              <p:nvPr/>
            </p:nvSpPr>
            <p:spPr>
              <a:xfrm>
                <a:off x="5603938" y="4249336"/>
                <a:ext cx="2319272" cy="415036"/>
              </a:xfrm>
              <a:custGeom>
                <a:avLst/>
                <a:gdLst>
                  <a:gd name="connsiteX0" fmla="*/ 0 w 916185"/>
                  <a:gd name="connsiteY0" fmla="*/ 0 h 450180"/>
                  <a:gd name="connsiteX1" fmla="*/ 916185 w 916185"/>
                  <a:gd name="connsiteY1" fmla="*/ 0 h 450180"/>
                  <a:gd name="connsiteX2" fmla="*/ 916185 w 916185"/>
                  <a:gd name="connsiteY2" fmla="*/ 450180 h 450180"/>
                  <a:gd name="connsiteX3" fmla="*/ 0 w 916185"/>
                  <a:gd name="connsiteY3" fmla="*/ 450180 h 450180"/>
                  <a:gd name="connsiteX4" fmla="*/ 0 w 916185"/>
                  <a:gd name="connsiteY4" fmla="*/ 0 h 45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45018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450180"/>
                    </a:lnTo>
                    <a:lnTo>
                      <a:pt x="0" y="4501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none" lIns="42672" tIns="42672" rIns="56896" bIns="64008" numCol="1" spcCol="1270" anchor="ctr" anchorCtr="0">
                <a:spAutoFit/>
              </a:bodyPr>
              <a:lstStyle/>
              <a:p>
                <a:pPr marL="0" lvl="1" algn="r" defTabSz="355591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</a:rPr>
                  <a:t>Рекомендации Групп</a:t>
                </a:r>
              </a:p>
            </p:txBody>
          </p:sp>
          <p:sp>
            <p:nvSpPr>
              <p:cNvPr id="7" name="Полилиния: фигура 6">
                <a:extLst>
                  <a:ext uri="{FF2B5EF4-FFF2-40B4-BE49-F238E27FC236}">
                    <a16:creationId xmlns:a16="http://schemas.microsoft.com/office/drawing/2014/main" id="{3F357BED-4C37-460C-B636-568397710E1F}"/>
                  </a:ext>
                </a:extLst>
              </p:cNvPr>
              <p:cNvSpPr/>
              <p:nvPr/>
            </p:nvSpPr>
            <p:spPr>
              <a:xfrm>
                <a:off x="5396872" y="4654379"/>
                <a:ext cx="2526338" cy="415036"/>
              </a:xfrm>
              <a:custGeom>
                <a:avLst/>
                <a:gdLst>
                  <a:gd name="connsiteX0" fmla="*/ 0 w 916185"/>
                  <a:gd name="connsiteY0" fmla="*/ 0 h 450180"/>
                  <a:gd name="connsiteX1" fmla="*/ 916185 w 916185"/>
                  <a:gd name="connsiteY1" fmla="*/ 0 h 450180"/>
                  <a:gd name="connsiteX2" fmla="*/ 916185 w 916185"/>
                  <a:gd name="connsiteY2" fmla="*/ 450180 h 450180"/>
                  <a:gd name="connsiteX3" fmla="*/ 0 w 916185"/>
                  <a:gd name="connsiteY3" fmla="*/ 450180 h 450180"/>
                  <a:gd name="connsiteX4" fmla="*/ 0 w 916185"/>
                  <a:gd name="connsiteY4" fmla="*/ 0 h 450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45018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450180"/>
                    </a:lnTo>
                    <a:lnTo>
                      <a:pt x="0" y="4501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none" lIns="42672" tIns="42672" rIns="56896" bIns="64008" numCol="1" spcCol="1270" anchor="ctr" anchorCtr="0">
                <a:spAutoFit/>
              </a:bodyPr>
              <a:lstStyle/>
              <a:p>
                <a:pPr marL="0" lvl="1" algn="r" defTabSz="355591" fontAlgn="auto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</a:rPr>
                  <a:t>Рекомендации музыки</a:t>
                </a:r>
              </a:p>
            </p:txBody>
          </p:sp>
        </p:grpSp>
      </p:grpSp>
      <p:grpSp>
        <p:nvGrpSpPr>
          <p:cNvPr id="65" name="Группа 64"/>
          <p:cNvGrpSpPr/>
          <p:nvPr/>
        </p:nvGrpSpPr>
        <p:grpSpPr>
          <a:xfrm>
            <a:off x="3291037" y="4194407"/>
            <a:ext cx="1821023" cy="845028"/>
            <a:chOff x="2811165" y="5455085"/>
            <a:chExt cx="2564645" cy="1190099"/>
          </a:xfrm>
        </p:grpSpPr>
        <p:grpSp>
          <p:nvGrpSpPr>
            <p:cNvPr id="64" name="Группа 63"/>
            <p:cNvGrpSpPr/>
            <p:nvPr/>
          </p:nvGrpSpPr>
          <p:grpSpPr>
            <a:xfrm>
              <a:off x="4206949" y="5499546"/>
              <a:ext cx="1168861" cy="1145638"/>
              <a:chOff x="4266058" y="5523722"/>
              <a:chExt cx="1168861" cy="1145638"/>
            </a:xfrm>
          </p:grpSpPr>
          <p:sp>
            <p:nvSpPr>
              <p:cNvPr id="26" name="Полилиния: фигура 25">
                <a:extLst>
                  <a:ext uri="{FF2B5EF4-FFF2-40B4-BE49-F238E27FC236}">
                    <a16:creationId xmlns:a16="http://schemas.microsoft.com/office/drawing/2014/main" id="{15D6A6E4-70FC-498B-9EC3-8272D7B1F54A}"/>
                  </a:ext>
                </a:extLst>
              </p:cNvPr>
              <p:cNvSpPr/>
              <p:nvPr/>
            </p:nvSpPr>
            <p:spPr>
              <a:xfrm>
                <a:off x="4266058" y="5523722"/>
                <a:ext cx="1168861" cy="294777"/>
              </a:xfrm>
              <a:custGeom>
                <a:avLst/>
                <a:gdLst>
                  <a:gd name="connsiteX0" fmla="*/ 0 w 916185"/>
                  <a:gd name="connsiteY0" fmla="*/ 0 h 230400"/>
                  <a:gd name="connsiteX1" fmla="*/ 916185 w 916185"/>
                  <a:gd name="connsiteY1" fmla="*/ 0 h 230400"/>
                  <a:gd name="connsiteX2" fmla="*/ 916185 w 916185"/>
                  <a:gd name="connsiteY2" fmla="*/ 230400 h 230400"/>
                  <a:gd name="connsiteX3" fmla="*/ 0 w 916185"/>
                  <a:gd name="connsiteY3" fmla="*/ 230400 h 230400"/>
                  <a:gd name="connsiteX4" fmla="*/ 0 w 916185"/>
                  <a:gd name="connsiteY4" fmla="*/ 0 h 2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23040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230400"/>
                    </a:lnTo>
                    <a:lnTo>
                      <a:pt x="0" y="230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96" tIns="54000" rIns="56896" bIns="0" numCol="1" spcCol="1270" anchor="ctr" anchorCtr="0">
                <a:noAutofit/>
              </a:bodyPr>
              <a:lstStyle/>
              <a:p>
                <a:pPr algn="ctr" defTabSz="355591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ru-RU" sz="1500" b="1" dirty="0">
                    <a:solidFill>
                      <a:srgbClr val="2B2B2D"/>
                    </a:solidFill>
                    <a:latin typeface="Segoe UI"/>
                  </a:rPr>
                  <a:t>201</a:t>
                </a:r>
                <a:r>
                  <a:rPr lang="en-US" sz="1500" b="1" dirty="0">
                    <a:solidFill>
                      <a:srgbClr val="2B2B2D"/>
                    </a:solidFill>
                    <a:latin typeface="Segoe UI"/>
                  </a:rPr>
                  <a:t>1</a:t>
                </a:r>
                <a:endParaRPr lang="ru-RU" sz="1500" b="1" dirty="0">
                  <a:solidFill>
                    <a:srgbClr val="2B2B2D"/>
                  </a:solidFill>
                  <a:latin typeface="Segoe UI"/>
                </a:endParaRPr>
              </a:p>
            </p:txBody>
          </p:sp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id="{FBAE8342-B40D-4321-9287-A3FBF63FAC0D}"/>
                  </a:ext>
                </a:extLst>
              </p:cNvPr>
              <p:cNvSpPr/>
              <p:nvPr/>
            </p:nvSpPr>
            <p:spPr>
              <a:xfrm>
                <a:off x="4266058" y="5949154"/>
                <a:ext cx="1168861" cy="294777"/>
              </a:xfrm>
              <a:custGeom>
                <a:avLst/>
                <a:gdLst>
                  <a:gd name="connsiteX0" fmla="*/ 0 w 916185"/>
                  <a:gd name="connsiteY0" fmla="*/ 0 h 230400"/>
                  <a:gd name="connsiteX1" fmla="*/ 916185 w 916185"/>
                  <a:gd name="connsiteY1" fmla="*/ 0 h 230400"/>
                  <a:gd name="connsiteX2" fmla="*/ 916185 w 916185"/>
                  <a:gd name="connsiteY2" fmla="*/ 230400 h 230400"/>
                  <a:gd name="connsiteX3" fmla="*/ 0 w 916185"/>
                  <a:gd name="connsiteY3" fmla="*/ 230400 h 230400"/>
                  <a:gd name="connsiteX4" fmla="*/ 0 w 916185"/>
                  <a:gd name="connsiteY4" fmla="*/ 0 h 2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23040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230400"/>
                    </a:lnTo>
                    <a:lnTo>
                      <a:pt x="0" y="230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96" tIns="54000" rIns="56896" bIns="0" numCol="1" spcCol="1270" anchor="ctr" anchorCtr="0">
                <a:noAutofit/>
              </a:bodyPr>
              <a:lstStyle/>
              <a:p>
                <a:pPr algn="ctr" defTabSz="355591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sz="1500" b="1" dirty="0">
                    <a:solidFill>
                      <a:srgbClr val="2B2B2D"/>
                    </a:solidFill>
                    <a:latin typeface="Segoe UI"/>
                  </a:rPr>
                  <a:t>2009</a:t>
                </a:r>
                <a:endParaRPr lang="ru-RU" sz="1500" b="1" dirty="0">
                  <a:solidFill>
                    <a:srgbClr val="2B2B2D"/>
                  </a:solidFill>
                  <a:latin typeface="Segoe UI"/>
                </a:endParaRPr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id="{D6E652FA-5AA9-4F85-A81F-1C72D0FED817}"/>
                  </a:ext>
                </a:extLst>
              </p:cNvPr>
              <p:cNvSpPr/>
              <p:nvPr/>
            </p:nvSpPr>
            <p:spPr>
              <a:xfrm>
                <a:off x="4266058" y="6374583"/>
                <a:ext cx="1168861" cy="294777"/>
              </a:xfrm>
              <a:custGeom>
                <a:avLst/>
                <a:gdLst>
                  <a:gd name="connsiteX0" fmla="*/ 0 w 916185"/>
                  <a:gd name="connsiteY0" fmla="*/ 0 h 230400"/>
                  <a:gd name="connsiteX1" fmla="*/ 916185 w 916185"/>
                  <a:gd name="connsiteY1" fmla="*/ 0 h 230400"/>
                  <a:gd name="connsiteX2" fmla="*/ 916185 w 916185"/>
                  <a:gd name="connsiteY2" fmla="*/ 230400 h 230400"/>
                  <a:gd name="connsiteX3" fmla="*/ 0 w 916185"/>
                  <a:gd name="connsiteY3" fmla="*/ 230400 h 230400"/>
                  <a:gd name="connsiteX4" fmla="*/ 0 w 916185"/>
                  <a:gd name="connsiteY4" fmla="*/ 0 h 2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6185" h="230400">
                    <a:moveTo>
                      <a:pt x="0" y="0"/>
                    </a:moveTo>
                    <a:lnTo>
                      <a:pt x="916185" y="0"/>
                    </a:lnTo>
                    <a:lnTo>
                      <a:pt x="916185" y="230400"/>
                    </a:lnTo>
                    <a:lnTo>
                      <a:pt x="0" y="2304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896" tIns="54000" rIns="56896" bIns="0" numCol="1" spcCol="1270" anchor="ctr" anchorCtr="0">
                <a:noAutofit/>
              </a:bodyPr>
              <a:lstStyle/>
              <a:p>
                <a:pPr algn="ctr" defTabSz="355591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sz="1500" b="1" dirty="0">
                    <a:solidFill>
                      <a:srgbClr val="2B2B2D"/>
                    </a:solidFill>
                    <a:latin typeface="Segoe UI"/>
                  </a:rPr>
                  <a:t>2008</a:t>
                </a:r>
                <a:endParaRPr lang="ru-RU" sz="1500" b="1" dirty="0">
                  <a:solidFill>
                    <a:srgbClr val="2B2B2D"/>
                  </a:solidFill>
                  <a:latin typeface="Segoe UI"/>
                </a:endParaRPr>
              </a:p>
            </p:txBody>
          </p:sp>
        </p:grpSp>
        <p:grpSp>
          <p:nvGrpSpPr>
            <p:cNvPr id="54" name="Группа 53"/>
            <p:cNvGrpSpPr/>
            <p:nvPr/>
          </p:nvGrpSpPr>
          <p:grpSpPr>
            <a:xfrm>
              <a:off x="2811165" y="5455085"/>
              <a:ext cx="1454893" cy="1093988"/>
              <a:chOff x="2518462" y="5375131"/>
              <a:chExt cx="1454893" cy="1093988"/>
            </a:xfrm>
          </p:grpSpPr>
          <p:sp>
            <p:nvSpPr>
              <p:cNvPr id="30" name="Прямоугольник 29">
                <a:extLst>
                  <a:ext uri="{FF2B5EF4-FFF2-40B4-BE49-F238E27FC236}">
                    <a16:creationId xmlns:a16="http://schemas.microsoft.com/office/drawing/2014/main" id="{1AA19ECE-233F-47D6-9A34-D34E57141A4F}"/>
                  </a:ext>
                </a:extLst>
              </p:cNvPr>
              <p:cNvSpPr/>
              <p:nvPr/>
            </p:nvSpPr>
            <p:spPr>
              <a:xfrm>
                <a:off x="2518462" y="5375131"/>
                <a:ext cx="1454893" cy="297271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r" defTabSz="9143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  <a:cs typeface="+mn-cs"/>
                  </a:rPr>
                  <a:t>Работа в </a:t>
                </a:r>
                <a:r>
                  <a:rPr lang="en-US" sz="1350" dirty="0">
                    <a:solidFill>
                      <a:srgbClr val="2B2B2D"/>
                    </a:solidFill>
                    <a:latin typeface="Segoe UI"/>
                    <a:cs typeface="+mn-cs"/>
                  </a:rPr>
                  <a:t>Mail.ru</a:t>
                </a:r>
                <a:endParaRPr lang="ru-RU" sz="1350" dirty="0">
                  <a:solidFill>
                    <a:srgbClr val="2B2B2D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2580DDD6-5F27-49DB-8249-79950A26BFA1}"/>
                  </a:ext>
                </a:extLst>
              </p:cNvPr>
              <p:cNvSpPr/>
              <p:nvPr/>
            </p:nvSpPr>
            <p:spPr>
              <a:xfrm>
                <a:off x="2518462" y="6171848"/>
                <a:ext cx="1454893" cy="297271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r" defTabSz="9143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  <a:cs typeface="+mn-cs"/>
                  </a:rPr>
                  <a:t>Кандидат </a:t>
                </a:r>
                <a:r>
                  <a:rPr lang="ru-RU" sz="1350" dirty="0" err="1">
                    <a:solidFill>
                      <a:srgbClr val="2B2B2D"/>
                    </a:solidFill>
                    <a:latin typeface="Segoe UI"/>
                    <a:cs typeface="+mn-cs"/>
                  </a:rPr>
                  <a:t>физ</a:t>
                </a:r>
                <a:r>
                  <a:rPr lang="ru-RU" sz="1350" dirty="0">
                    <a:solidFill>
                      <a:srgbClr val="2B2B2D"/>
                    </a:solidFill>
                    <a:latin typeface="Segoe UI"/>
                    <a:cs typeface="+mn-cs"/>
                  </a:rPr>
                  <a:t>-мат наук</a:t>
                </a:r>
                <a:endParaRPr lang="en-US" sz="1350" dirty="0">
                  <a:solidFill>
                    <a:srgbClr val="2B2B2D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F5D9C4F9-85EB-4D77-BE2A-5EA7164D6CCF}"/>
                  </a:ext>
                </a:extLst>
              </p:cNvPr>
              <p:cNvSpPr/>
              <p:nvPr/>
            </p:nvSpPr>
            <p:spPr>
              <a:xfrm>
                <a:off x="2518462" y="5818945"/>
                <a:ext cx="1454893" cy="297271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r" defTabSz="9143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ru-RU" sz="1350" dirty="0">
                    <a:solidFill>
                      <a:srgbClr val="2B2B2D"/>
                    </a:solidFill>
                    <a:latin typeface="Segoe UI"/>
                    <a:cs typeface="+mn-cs"/>
                  </a:rPr>
                  <a:t>Преподаватель СПбГУ</a:t>
                </a:r>
              </a:p>
            </p:txBody>
          </p:sp>
        </p:grpSp>
      </p:grpSp>
      <p:grpSp>
        <p:nvGrpSpPr>
          <p:cNvPr id="127" name="Группа 126"/>
          <p:cNvGrpSpPr/>
          <p:nvPr/>
        </p:nvGrpSpPr>
        <p:grpSpPr>
          <a:xfrm>
            <a:off x="7533331" y="3118972"/>
            <a:ext cx="609368" cy="1994629"/>
            <a:chOff x="578134" y="2385622"/>
            <a:chExt cx="1027163" cy="3362184"/>
          </a:xfrm>
        </p:grpSpPr>
        <p:grpSp>
          <p:nvGrpSpPr>
            <p:cNvPr id="85" name="Group 32">
              <a:extLst>
                <a:ext uri="{FF2B5EF4-FFF2-40B4-BE49-F238E27FC236}">
                  <a16:creationId xmlns:a16="http://schemas.microsoft.com/office/drawing/2014/main" id="{42204151-59C2-412B-9AC4-6D039F6A13E7}"/>
                </a:ext>
              </a:extLst>
            </p:cNvPr>
            <p:cNvGrpSpPr/>
            <p:nvPr/>
          </p:nvGrpSpPr>
          <p:grpSpPr>
            <a:xfrm rot="21358852">
              <a:off x="708096" y="2411684"/>
              <a:ext cx="897201" cy="3336122"/>
              <a:chOff x="8754533" y="1249897"/>
              <a:chExt cx="1234979" cy="4592103"/>
            </a:xfrm>
            <a:solidFill>
              <a:srgbClr val="282F39">
                <a:alpha val="20000"/>
              </a:srgbClr>
            </a:solidFill>
          </p:grpSpPr>
          <p:sp>
            <p:nvSpPr>
              <p:cNvPr id="86" name="Rectangle: Rounded Corners 33">
                <a:extLst>
                  <a:ext uri="{FF2B5EF4-FFF2-40B4-BE49-F238E27FC236}">
                    <a16:creationId xmlns:a16="http://schemas.microsoft.com/office/drawing/2014/main" id="{C024D70B-D937-451B-9EC6-32CEC378FCC2}"/>
                  </a:ext>
                </a:extLst>
              </p:cNvPr>
              <p:cNvSpPr/>
              <p:nvPr/>
            </p:nvSpPr>
            <p:spPr>
              <a:xfrm>
                <a:off x="8754533" y="1249897"/>
                <a:ext cx="160867" cy="4592103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87" name="Rectangle: Rounded Corners 34">
                <a:extLst>
                  <a:ext uri="{FF2B5EF4-FFF2-40B4-BE49-F238E27FC236}">
                    <a16:creationId xmlns:a16="http://schemas.microsoft.com/office/drawing/2014/main" id="{90ACF499-B910-4B9E-9415-E0FDF09A6921}"/>
                  </a:ext>
                </a:extLst>
              </p:cNvPr>
              <p:cNvSpPr/>
              <p:nvPr/>
            </p:nvSpPr>
            <p:spPr>
              <a:xfrm>
                <a:off x="9828645" y="1249897"/>
                <a:ext cx="160867" cy="4592103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88" name="Rectangle: Rounded Corners 37">
                <a:extLst>
                  <a:ext uri="{FF2B5EF4-FFF2-40B4-BE49-F238E27FC236}">
                    <a16:creationId xmlns:a16="http://schemas.microsoft.com/office/drawing/2014/main" id="{82D65AAA-7F17-447D-9395-77205DAD4EB8}"/>
                  </a:ext>
                </a:extLst>
              </p:cNvPr>
              <p:cNvSpPr/>
              <p:nvPr/>
            </p:nvSpPr>
            <p:spPr>
              <a:xfrm rot="16200000">
                <a:off x="9313488" y="2036586"/>
                <a:ext cx="117069" cy="913243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89" name="Rectangle: Rounded Corners 38">
                <a:extLst>
                  <a:ext uri="{FF2B5EF4-FFF2-40B4-BE49-F238E27FC236}">
                    <a16:creationId xmlns:a16="http://schemas.microsoft.com/office/drawing/2014/main" id="{86994E00-A99F-406F-8AB3-5E0C651B1082}"/>
                  </a:ext>
                </a:extLst>
              </p:cNvPr>
              <p:cNvSpPr/>
              <p:nvPr/>
            </p:nvSpPr>
            <p:spPr>
              <a:xfrm rot="16200000">
                <a:off x="9313489" y="2736454"/>
                <a:ext cx="117069" cy="913244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90" name="Rectangle: Rounded Corners 39">
                <a:extLst>
                  <a:ext uri="{FF2B5EF4-FFF2-40B4-BE49-F238E27FC236}">
                    <a16:creationId xmlns:a16="http://schemas.microsoft.com/office/drawing/2014/main" id="{A95350FD-01CB-4736-AB8A-FBE17DAE7B0E}"/>
                  </a:ext>
                </a:extLst>
              </p:cNvPr>
              <p:cNvSpPr/>
              <p:nvPr/>
            </p:nvSpPr>
            <p:spPr>
              <a:xfrm rot="16200000">
                <a:off x="9313489" y="3431723"/>
                <a:ext cx="117069" cy="913244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91" name="Rectangle: Rounded Corners 40">
                <a:extLst>
                  <a:ext uri="{FF2B5EF4-FFF2-40B4-BE49-F238E27FC236}">
                    <a16:creationId xmlns:a16="http://schemas.microsoft.com/office/drawing/2014/main" id="{CFEB22A7-5594-4DE0-A3A3-5C4062B95F1B}"/>
                  </a:ext>
                </a:extLst>
              </p:cNvPr>
              <p:cNvSpPr/>
              <p:nvPr/>
            </p:nvSpPr>
            <p:spPr>
              <a:xfrm rot="16200000">
                <a:off x="9313488" y="4173910"/>
                <a:ext cx="117069" cy="913243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92" name="Rectangle: Rounded Corners 41">
                <a:extLst>
                  <a:ext uri="{FF2B5EF4-FFF2-40B4-BE49-F238E27FC236}">
                    <a16:creationId xmlns:a16="http://schemas.microsoft.com/office/drawing/2014/main" id="{4EA27364-7E6F-4D23-8AD0-5EA05B34DC43}"/>
                  </a:ext>
                </a:extLst>
              </p:cNvPr>
              <p:cNvSpPr/>
              <p:nvPr/>
            </p:nvSpPr>
            <p:spPr>
              <a:xfrm rot="16200000">
                <a:off x="9313488" y="4838352"/>
                <a:ext cx="117069" cy="913243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93" name="Rectangle: Rounded Corners 42">
                <a:extLst>
                  <a:ext uri="{FF2B5EF4-FFF2-40B4-BE49-F238E27FC236}">
                    <a16:creationId xmlns:a16="http://schemas.microsoft.com/office/drawing/2014/main" id="{CB5AB965-241E-46C3-80D9-47D230D695F4}"/>
                  </a:ext>
                </a:extLst>
              </p:cNvPr>
              <p:cNvSpPr/>
              <p:nvPr/>
            </p:nvSpPr>
            <p:spPr>
              <a:xfrm rot="16200000">
                <a:off x="9313489" y="1321520"/>
                <a:ext cx="117069" cy="913243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</p:grpSp>
        <p:grpSp>
          <p:nvGrpSpPr>
            <p:cNvPr id="94" name="Group 21">
              <a:extLst>
                <a:ext uri="{FF2B5EF4-FFF2-40B4-BE49-F238E27FC236}">
                  <a16:creationId xmlns:a16="http://schemas.microsoft.com/office/drawing/2014/main" id="{23BA0EC0-91F5-4C0A-8AF4-3D92FAB8A0A2}"/>
                </a:ext>
              </a:extLst>
            </p:cNvPr>
            <p:cNvGrpSpPr/>
            <p:nvPr/>
          </p:nvGrpSpPr>
          <p:grpSpPr>
            <a:xfrm>
              <a:off x="578134" y="2385622"/>
              <a:ext cx="897202" cy="3336122"/>
              <a:chOff x="8754533" y="1249897"/>
              <a:chExt cx="1234980" cy="4592103"/>
            </a:xfrm>
            <a:solidFill>
              <a:srgbClr val="282F39"/>
            </a:solidFill>
          </p:grpSpPr>
          <p:sp>
            <p:nvSpPr>
              <p:cNvPr id="95" name="Rectangle: Rounded Corners 22">
                <a:extLst>
                  <a:ext uri="{FF2B5EF4-FFF2-40B4-BE49-F238E27FC236}">
                    <a16:creationId xmlns:a16="http://schemas.microsoft.com/office/drawing/2014/main" id="{5A59EB22-39D7-4489-9158-8E363009DFFA}"/>
                  </a:ext>
                </a:extLst>
              </p:cNvPr>
              <p:cNvSpPr/>
              <p:nvPr/>
            </p:nvSpPr>
            <p:spPr>
              <a:xfrm>
                <a:off x="8754533" y="1249897"/>
                <a:ext cx="160867" cy="4592103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96" name="Rectangle: Rounded Corners 23">
                <a:extLst>
                  <a:ext uri="{FF2B5EF4-FFF2-40B4-BE49-F238E27FC236}">
                    <a16:creationId xmlns:a16="http://schemas.microsoft.com/office/drawing/2014/main" id="{EF9607F0-9074-4B53-B8C4-BFB2BB0CDED1}"/>
                  </a:ext>
                </a:extLst>
              </p:cNvPr>
              <p:cNvSpPr/>
              <p:nvPr/>
            </p:nvSpPr>
            <p:spPr>
              <a:xfrm>
                <a:off x="9828647" y="1249897"/>
                <a:ext cx="160866" cy="4592103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97" name="Rectangle: Rounded Corners 24">
                <a:extLst>
                  <a:ext uri="{FF2B5EF4-FFF2-40B4-BE49-F238E27FC236}">
                    <a16:creationId xmlns:a16="http://schemas.microsoft.com/office/drawing/2014/main" id="{0C89EE8D-2043-4CBB-A9E8-4927560BFCD1}"/>
                  </a:ext>
                </a:extLst>
              </p:cNvPr>
              <p:cNvSpPr/>
              <p:nvPr/>
            </p:nvSpPr>
            <p:spPr>
              <a:xfrm rot="16200000">
                <a:off x="9313490" y="1977665"/>
                <a:ext cx="117069" cy="1031088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98" name="Rectangle: Rounded Corners 25">
                <a:extLst>
                  <a:ext uri="{FF2B5EF4-FFF2-40B4-BE49-F238E27FC236}">
                    <a16:creationId xmlns:a16="http://schemas.microsoft.com/office/drawing/2014/main" id="{82E55E52-3C5E-461F-AD0E-FD8068EE0720}"/>
                  </a:ext>
                </a:extLst>
              </p:cNvPr>
              <p:cNvSpPr/>
              <p:nvPr/>
            </p:nvSpPr>
            <p:spPr>
              <a:xfrm rot="16200000">
                <a:off x="9291977" y="2677532"/>
                <a:ext cx="117069" cy="1031088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99" name="Rectangle: Rounded Corners 26">
                <a:extLst>
                  <a:ext uri="{FF2B5EF4-FFF2-40B4-BE49-F238E27FC236}">
                    <a16:creationId xmlns:a16="http://schemas.microsoft.com/office/drawing/2014/main" id="{989F4A78-A23E-4488-AAB4-ADEC30999C14}"/>
                  </a:ext>
                </a:extLst>
              </p:cNvPr>
              <p:cNvSpPr/>
              <p:nvPr/>
            </p:nvSpPr>
            <p:spPr>
              <a:xfrm rot="16200000">
                <a:off x="9259327" y="3372801"/>
                <a:ext cx="117069" cy="1031088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00" name="Rectangle: Rounded Corners 27">
                <a:extLst>
                  <a:ext uri="{FF2B5EF4-FFF2-40B4-BE49-F238E27FC236}">
                    <a16:creationId xmlns:a16="http://schemas.microsoft.com/office/drawing/2014/main" id="{E7FE6BB1-12F4-4C9B-BA0D-067DC7988B60}"/>
                  </a:ext>
                </a:extLst>
              </p:cNvPr>
              <p:cNvSpPr/>
              <p:nvPr/>
            </p:nvSpPr>
            <p:spPr>
              <a:xfrm rot="16200000">
                <a:off x="9313490" y="4114989"/>
                <a:ext cx="117069" cy="1031088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01" name="Rectangle: Rounded Corners 28">
                <a:extLst>
                  <a:ext uri="{FF2B5EF4-FFF2-40B4-BE49-F238E27FC236}">
                    <a16:creationId xmlns:a16="http://schemas.microsoft.com/office/drawing/2014/main" id="{EE2C23A5-568E-4AE7-AB94-92B4B3919177}"/>
                  </a:ext>
                </a:extLst>
              </p:cNvPr>
              <p:cNvSpPr/>
              <p:nvPr/>
            </p:nvSpPr>
            <p:spPr>
              <a:xfrm rot="16200000">
                <a:off x="9313492" y="4779431"/>
                <a:ext cx="117069" cy="1031088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  <p:sp>
            <p:nvSpPr>
              <p:cNvPr id="102" name="Rectangle: Rounded Corners 31">
                <a:extLst>
                  <a:ext uri="{FF2B5EF4-FFF2-40B4-BE49-F238E27FC236}">
                    <a16:creationId xmlns:a16="http://schemas.microsoft.com/office/drawing/2014/main" id="{5A711BBA-77E5-4DFA-AA58-87F217E98285}"/>
                  </a:ext>
                </a:extLst>
              </p:cNvPr>
              <p:cNvSpPr/>
              <p:nvPr/>
            </p:nvSpPr>
            <p:spPr>
              <a:xfrm rot="16200000">
                <a:off x="9313491" y="1262598"/>
                <a:ext cx="117069" cy="1031088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>
                  <a:solidFill>
                    <a:srgbClr val="FFFFFF"/>
                  </a:solidFill>
                  <a:latin typeface="Calibri" panose="020F0502020204030204"/>
                  <a:cs typeface="+mn-cs"/>
                </a:endParaRPr>
              </a:p>
            </p:txBody>
          </p:sp>
        </p:grpSp>
      </p:grpSp>
      <p:grpSp>
        <p:nvGrpSpPr>
          <p:cNvPr id="124" name="Group 5">
            <a:extLst>
              <a:ext uri="{FF2B5EF4-FFF2-40B4-BE49-F238E27FC236}">
                <a16:creationId xmlns:a16="http://schemas.microsoft.com/office/drawing/2014/main" id="{1B5C8AE6-484A-43DF-A40F-785406CF3E98}"/>
              </a:ext>
            </a:extLst>
          </p:cNvPr>
          <p:cNvGrpSpPr/>
          <p:nvPr/>
        </p:nvGrpSpPr>
        <p:grpSpPr>
          <a:xfrm flipH="1">
            <a:off x="8056406" y="3483027"/>
            <a:ext cx="995580" cy="1623590"/>
            <a:chOff x="7782830" y="2717072"/>
            <a:chExt cx="1102309" cy="1797644"/>
          </a:xfrm>
          <a:solidFill>
            <a:schemeClr val="accent4"/>
          </a:solidFill>
        </p:grpSpPr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E1FF697B-F04D-4E51-8001-877273CFF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5886" y="2769946"/>
              <a:ext cx="340140" cy="332783"/>
            </a:xfrm>
            <a:custGeom>
              <a:avLst/>
              <a:gdLst>
                <a:gd name="T0" fmla="*/ 38 w 121"/>
                <a:gd name="T1" fmla="*/ 116 h 120"/>
                <a:gd name="T2" fmla="*/ 63 w 121"/>
                <a:gd name="T3" fmla="*/ 120 h 120"/>
                <a:gd name="T4" fmla="*/ 85 w 121"/>
                <a:gd name="T5" fmla="*/ 115 h 120"/>
                <a:gd name="T6" fmla="*/ 106 w 121"/>
                <a:gd name="T7" fmla="*/ 100 h 120"/>
                <a:gd name="T8" fmla="*/ 121 w 121"/>
                <a:gd name="T9" fmla="*/ 60 h 120"/>
                <a:gd name="T10" fmla="*/ 110 w 121"/>
                <a:gd name="T11" fmla="*/ 26 h 120"/>
                <a:gd name="T12" fmla="*/ 57 w 121"/>
                <a:gd name="T13" fmla="*/ 1 h 120"/>
                <a:gd name="T14" fmla="*/ 30 w 121"/>
                <a:gd name="T15" fmla="*/ 8 h 120"/>
                <a:gd name="T16" fmla="*/ 6 w 121"/>
                <a:gd name="T17" fmla="*/ 34 h 120"/>
                <a:gd name="T18" fmla="*/ 0 w 121"/>
                <a:gd name="T19" fmla="*/ 61 h 120"/>
                <a:gd name="T20" fmla="*/ 6 w 121"/>
                <a:gd name="T21" fmla="*/ 87 h 120"/>
                <a:gd name="T22" fmla="*/ 38 w 121"/>
                <a:gd name="T23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120">
                  <a:moveTo>
                    <a:pt x="38" y="116"/>
                  </a:moveTo>
                  <a:cubicBezTo>
                    <a:pt x="46" y="119"/>
                    <a:pt x="54" y="120"/>
                    <a:pt x="63" y="120"/>
                  </a:cubicBezTo>
                  <a:cubicBezTo>
                    <a:pt x="71" y="119"/>
                    <a:pt x="78" y="118"/>
                    <a:pt x="85" y="115"/>
                  </a:cubicBezTo>
                  <a:cubicBezTo>
                    <a:pt x="93" y="111"/>
                    <a:pt x="100" y="107"/>
                    <a:pt x="106" y="100"/>
                  </a:cubicBezTo>
                  <a:cubicBezTo>
                    <a:pt x="116" y="88"/>
                    <a:pt x="121" y="75"/>
                    <a:pt x="121" y="60"/>
                  </a:cubicBezTo>
                  <a:cubicBezTo>
                    <a:pt x="121" y="47"/>
                    <a:pt x="117" y="36"/>
                    <a:pt x="110" y="26"/>
                  </a:cubicBezTo>
                  <a:cubicBezTo>
                    <a:pt x="97" y="9"/>
                    <a:pt x="81" y="1"/>
                    <a:pt x="57" y="1"/>
                  </a:cubicBezTo>
                  <a:cubicBezTo>
                    <a:pt x="48" y="0"/>
                    <a:pt x="37" y="5"/>
                    <a:pt x="30" y="8"/>
                  </a:cubicBezTo>
                  <a:cubicBezTo>
                    <a:pt x="20" y="15"/>
                    <a:pt x="12" y="23"/>
                    <a:pt x="6" y="34"/>
                  </a:cubicBezTo>
                  <a:cubicBezTo>
                    <a:pt x="2" y="43"/>
                    <a:pt x="0" y="52"/>
                    <a:pt x="0" y="61"/>
                  </a:cubicBezTo>
                  <a:cubicBezTo>
                    <a:pt x="0" y="70"/>
                    <a:pt x="2" y="79"/>
                    <a:pt x="6" y="87"/>
                  </a:cubicBezTo>
                  <a:cubicBezTo>
                    <a:pt x="14" y="101"/>
                    <a:pt x="24" y="110"/>
                    <a:pt x="3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rgbClr val="282F39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34683255-75FA-4252-A6DD-69C7DD429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2830" y="2717072"/>
              <a:ext cx="1102309" cy="1797644"/>
            </a:xfrm>
            <a:custGeom>
              <a:avLst/>
              <a:gdLst>
                <a:gd name="T0" fmla="*/ 384 w 395"/>
                <a:gd name="T1" fmla="*/ 9 h 651"/>
                <a:gd name="T2" fmla="*/ 358 w 395"/>
                <a:gd name="T3" fmla="*/ 2 h 651"/>
                <a:gd name="T4" fmla="*/ 347 w 395"/>
                <a:gd name="T5" fmla="*/ 9 h 651"/>
                <a:gd name="T6" fmla="*/ 215 w 395"/>
                <a:gd name="T7" fmla="*/ 142 h 651"/>
                <a:gd name="T8" fmla="*/ 209 w 395"/>
                <a:gd name="T9" fmla="*/ 148 h 651"/>
                <a:gd name="T10" fmla="*/ 203 w 395"/>
                <a:gd name="T11" fmla="*/ 148 h 651"/>
                <a:gd name="T12" fmla="*/ 76 w 395"/>
                <a:gd name="T13" fmla="*/ 148 h 651"/>
                <a:gd name="T14" fmla="*/ 39 w 395"/>
                <a:gd name="T15" fmla="*/ 157 h 651"/>
                <a:gd name="T16" fmla="*/ 7 w 395"/>
                <a:gd name="T17" fmla="*/ 184 h 651"/>
                <a:gd name="T18" fmla="*/ 0 w 395"/>
                <a:gd name="T19" fmla="*/ 212 h 651"/>
                <a:gd name="T20" fmla="*/ 0 w 395"/>
                <a:gd name="T21" fmla="*/ 370 h 651"/>
                <a:gd name="T22" fmla="*/ 4 w 395"/>
                <a:gd name="T23" fmla="*/ 385 h 651"/>
                <a:gd name="T24" fmla="*/ 22 w 395"/>
                <a:gd name="T25" fmla="*/ 395 h 651"/>
                <a:gd name="T26" fmla="*/ 49 w 395"/>
                <a:gd name="T27" fmla="*/ 383 h 651"/>
                <a:gd name="T28" fmla="*/ 52 w 395"/>
                <a:gd name="T29" fmla="*/ 373 h 651"/>
                <a:gd name="T30" fmla="*/ 52 w 395"/>
                <a:gd name="T31" fmla="*/ 233 h 651"/>
                <a:gd name="T32" fmla="*/ 52 w 395"/>
                <a:gd name="T33" fmla="*/ 231 h 651"/>
                <a:gd name="T34" fmla="*/ 54 w 395"/>
                <a:gd name="T35" fmla="*/ 230 h 651"/>
                <a:gd name="T36" fmla="*/ 64 w 395"/>
                <a:gd name="T37" fmla="*/ 230 h 651"/>
                <a:gd name="T38" fmla="*/ 66 w 395"/>
                <a:gd name="T39" fmla="*/ 232 h 651"/>
                <a:gd name="T40" fmla="*/ 66 w 395"/>
                <a:gd name="T41" fmla="*/ 252 h 651"/>
                <a:gd name="T42" fmla="*/ 66 w 395"/>
                <a:gd name="T43" fmla="*/ 395 h 651"/>
                <a:gd name="T44" fmla="*/ 8 w 395"/>
                <a:gd name="T45" fmla="*/ 605 h 651"/>
                <a:gd name="T46" fmla="*/ 8 w 395"/>
                <a:gd name="T47" fmla="*/ 606 h 651"/>
                <a:gd name="T48" fmla="*/ 7 w 395"/>
                <a:gd name="T49" fmla="*/ 618 h 651"/>
                <a:gd name="T50" fmla="*/ 7 w 395"/>
                <a:gd name="T51" fmla="*/ 620 h 651"/>
                <a:gd name="T52" fmla="*/ 7 w 395"/>
                <a:gd name="T53" fmla="*/ 621 h 651"/>
                <a:gd name="T54" fmla="*/ 8 w 395"/>
                <a:gd name="T55" fmla="*/ 623 h 651"/>
                <a:gd name="T56" fmla="*/ 8 w 395"/>
                <a:gd name="T57" fmla="*/ 624 h 651"/>
                <a:gd name="T58" fmla="*/ 8 w 395"/>
                <a:gd name="T59" fmla="*/ 626 h 651"/>
                <a:gd name="T60" fmla="*/ 33 w 395"/>
                <a:gd name="T61" fmla="*/ 650 h 651"/>
                <a:gd name="T62" fmla="*/ 41 w 395"/>
                <a:gd name="T63" fmla="*/ 651 h 651"/>
                <a:gd name="T64" fmla="*/ 48 w 395"/>
                <a:gd name="T65" fmla="*/ 651 h 651"/>
                <a:gd name="T66" fmla="*/ 69 w 395"/>
                <a:gd name="T67" fmla="*/ 640 h 651"/>
                <a:gd name="T68" fmla="*/ 77 w 395"/>
                <a:gd name="T69" fmla="*/ 626 h 651"/>
                <a:gd name="T70" fmla="*/ 77 w 395"/>
                <a:gd name="T71" fmla="*/ 625 h 651"/>
                <a:gd name="T72" fmla="*/ 77 w 395"/>
                <a:gd name="T73" fmla="*/ 624 h 651"/>
                <a:gd name="T74" fmla="*/ 140 w 395"/>
                <a:gd name="T75" fmla="*/ 396 h 651"/>
                <a:gd name="T76" fmla="*/ 149 w 395"/>
                <a:gd name="T77" fmla="*/ 396 h 651"/>
                <a:gd name="T78" fmla="*/ 211 w 395"/>
                <a:gd name="T79" fmla="*/ 624 h 651"/>
                <a:gd name="T80" fmla="*/ 211 w 395"/>
                <a:gd name="T81" fmla="*/ 625 h 651"/>
                <a:gd name="T82" fmla="*/ 212 w 395"/>
                <a:gd name="T83" fmla="*/ 626 h 651"/>
                <a:gd name="T84" fmla="*/ 220 w 395"/>
                <a:gd name="T85" fmla="*/ 640 h 651"/>
                <a:gd name="T86" fmla="*/ 241 w 395"/>
                <a:gd name="T87" fmla="*/ 651 h 651"/>
                <a:gd name="T88" fmla="*/ 248 w 395"/>
                <a:gd name="T89" fmla="*/ 651 h 651"/>
                <a:gd name="T90" fmla="*/ 255 w 395"/>
                <a:gd name="T91" fmla="*/ 650 h 651"/>
                <a:gd name="T92" fmla="*/ 280 w 395"/>
                <a:gd name="T93" fmla="*/ 626 h 651"/>
                <a:gd name="T94" fmla="*/ 281 w 395"/>
                <a:gd name="T95" fmla="*/ 624 h 651"/>
                <a:gd name="T96" fmla="*/ 281 w 395"/>
                <a:gd name="T97" fmla="*/ 623 h 651"/>
                <a:gd name="T98" fmla="*/ 281 w 395"/>
                <a:gd name="T99" fmla="*/ 621 h 651"/>
                <a:gd name="T100" fmla="*/ 282 w 395"/>
                <a:gd name="T101" fmla="*/ 620 h 651"/>
                <a:gd name="T102" fmla="*/ 281 w 395"/>
                <a:gd name="T103" fmla="*/ 618 h 651"/>
                <a:gd name="T104" fmla="*/ 280 w 395"/>
                <a:gd name="T105" fmla="*/ 606 h 651"/>
                <a:gd name="T106" fmla="*/ 280 w 395"/>
                <a:gd name="T107" fmla="*/ 605 h 651"/>
                <a:gd name="T108" fmla="*/ 223 w 395"/>
                <a:gd name="T109" fmla="*/ 395 h 651"/>
                <a:gd name="T110" fmla="*/ 223 w 395"/>
                <a:gd name="T111" fmla="*/ 208 h 651"/>
                <a:gd name="T112" fmla="*/ 268 w 395"/>
                <a:gd name="T113" fmla="*/ 163 h 651"/>
                <a:gd name="T114" fmla="*/ 269 w 395"/>
                <a:gd name="T115" fmla="*/ 162 h 651"/>
                <a:gd name="T116" fmla="*/ 294 w 395"/>
                <a:gd name="T117" fmla="*/ 137 h 651"/>
                <a:gd name="T118" fmla="*/ 384 w 395"/>
                <a:gd name="T119" fmla="*/ 47 h 651"/>
                <a:gd name="T120" fmla="*/ 384 w 395"/>
                <a:gd name="T121" fmla="*/ 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5" h="651">
                  <a:moveTo>
                    <a:pt x="384" y="9"/>
                  </a:moveTo>
                  <a:cubicBezTo>
                    <a:pt x="377" y="2"/>
                    <a:pt x="368" y="0"/>
                    <a:pt x="358" y="2"/>
                  </a:cubicBezTo>
                  <a:cubicBezTo>
                    <a:pt x="354" y="4"/>
                    <a:pt x="350" y="6"/>
                    <a:pt x="347" y="9"/>
                  </a:cubicBezTo>
                  <a:cubicBezTo>
                    <a:pt x="303" y="54"/>
                    <a:pt x="259" y="98"/>
                    <a:pt x="215" y="142"/>
                  </a:cubicBezTo>
                  <a:cubicBezTo>
                    <a:pt x="213" y="144"/>
                    <a:pt x="211" y="146"/>
                    <a:pt x="209" y="148"/>
                  </a:cubicBezTo>
                  <a:cubicBezTo>
                    <a:pt x="207" y="148"/>
                    <a:pt x="205" y="148"/>
                    <a:pt x="203" y="148"/>
                  </a:cubicBezTo>
                  <a:cubicBezTo>
                    <a:pt x="161" y="148"/>
                    <a:pt x="118" y="148"/>
                    <a:pt x="76" y="148"/>
                  </a:cubicBezTo>
                  <a:cubicBezTo>
                    <a:pt x="63" y="148"/>
                    <a:pt x="51" y="151"/>
                    <a:pt x="39" y="157"/>
                  </a:cubicBezTo>
                  <a:cubicBezTo>
                    <a:pt x="25" y="163"/>
                    <a:pt x="15" y="172"/>
                    <a:pt x="7" y="184"/>
                  </a:cubicBezTo>
                  <a:cubicBezTo>
                    <a:pt x="3" y="193"/>
                    <a:pt x="0" y="202"/>
                    <a:pt x="0" y="212"/>
                  </a:cubicBezTo>
                  <a:cubicBezTo>
                    <a:pt x="0" y="265"/>
                    <a:pt x="0" y="318"/>
                    <a:pt x="0" y="370"/>
                  </a:cubicBezTo>
                  <a:cubicBezTo>
                    <a:pt x="0" y="376"/>
                    <a:pt x="0" y="381"/>
                    <a:pt x="4" y="385"/>
                  </a:cubicBezTo>
                  <a:cubicBezTo>
                    <a:pt x="8" y="391"/>
                    <a:pt x="14" y="394"/>
                    <a:pt x="22" y="395"/>
                  </a:cubicBezTo>
                  <a:cubicBezTo>
                    <a:pt x="34" y="396"/>
                    <a:pt x="43" y="392"/>
                    <a:pt x="49" y="383"/>
                  </a:cubicBezTo>
                  <a:cubicBezTo>
                    <a:pt x="51" y="380"/>
                    <a:pt x="52" y="377"/>
                    <a:pt x="52" y="373"/>
                  </a:cubicBezTo>
                  <a:cubicBezTo>
                    <a:pt x="52" y="327"/>
                    <a:pt x="52" y="280"/>
                    <a:pt x="52" y="233"/>
                  </a:cubicBezTo>
                  <a:cubicBezTo>
                    <a:pt x="52" y="232"/>
                    <a:pt x="52" y="232"/>
                    <a:pt x="52" y="231"/>
                  </a:cubicBezTo>
                  <a:cubicBezTo>
                    <a:pt x="52" y="231"/>
                    <a:pt x="53" y="230"/>
                    <a:pt x="54" y="230"/>
                  </a:cubicBezTo>
                  <a:cubicBezTo>
                    <a:pt x="57" y="229"/>
                    <a:pt x="60" y="230"/>
                    <a:pt x="64" y="230"/>
                  </a:cubicBezTo>
                  <a:cubicBezTo>
                    <a:pt x="66" y="229"/>
                    <a:pt x="66" y="231"/>
                    <a:pt x="66" y="232"/>
                  </a:cubicBezTo>
                  <a:cubicBezTo>
                    <a:pt x="66" y="239"/>
                    <a:pt x="66" y="246"/>
                    <a:pt x="66" y="252"/>
                  </a:cubicBezTo>
                  <a:cubicBezTo>
                    <a:pt x="66" y="300"/>
                    <a:pt x="66" y="348"/>
                    <a:pt x="66" y="395"/>
                  </a:cubicBezTo>
                  <a:cubicBezTo>
                    <a:pt x="47" y="465"/>
                    <a:pt x="27" y="535"/>
                    <a:pt x="8" y="605"/>
                  </a:cubicBezTo>
                  <a:cubicBezTo>
                    <a:pt x="8" y="605"/>
                    <a:pt x="8" y="606"/>
                    <a:pt x="8" y="606"/>
                  </a:cubicBezTo>
                  <a:cubicBezTo>
                    <a:pt x="7" y="610"/>
                    <a:pt x="7" y="614"/>
                    <a:pt x="7" y="618"/>
                  </a:cubicBezTo>
                  <a:cubicBezTo>
                    <a:pt x="7" y="619"/>
                    <a:pt x="7" y="619"/>
                    <a:pt x="7" y="620"/>
                  </a:cubicBezTo>
                  <a:cubicBezTo>
                    <a:pt x="7" y="620"/>
                    <a:pt x="7" y="620"/>
                    <a:pt x="7" y="621"/>
                  </a:cubicBezTo>
                  <a:cubicBezTo>
                    <a:pt x="7" y="622"/>
                    <a:pt x="8" y="622"/>
                    <a:pt x="8" y="623"/>
                  </a:cubicBezTo>
                  <a:cubicBezTo>
                    <a:pt x="8" y="624"/>
                    <a:pt x="8" y="624"/>
                    <a:pt x="8" y="624"/>
                  </a:cubicBezTo>
                  <a:cubicBezTo>
                    <a:pt x="8" y="625"/>
                    <a:pt x="9" y="625"/>
                    <a:pt x="8" y="626"/>
                  </a:cubicBezTo>
                  <a:cubicBezTo>
                    <a:pt x="12" y="638"/>
                    <a:pt x="21" y="647"/>
                    <a:pt x="33" y="650"/>
                  </a:cubicBezTo>
                  <a:cubicBezTo>
                    <a:pt x="36" y="651"/>
                    <a:pt x="39" y="651"/>
                    <a:pt x="41" y="651"/>
                  </a:cubicBezTo>
                  <a:cubicBezTo>
                    <a:pt x="41" y="651"/>
                    <a:pt x="41" y="651"/>
                    <a:pt x="48" y="651"/>
                  </a:cubicBezTo>
                  <a:cubicBezTo>
                    <a:pt x="56" y="650"/>
                    <a:pt x="64" y="646"/>
                    <a:pt x="69" y="640"/>
                  </a:cubicBezTo>
                  <a:cubicBezTo>
                    <a:pt x="73" y="635"/>
                    <a:pt x="76" y="631"/>
                    <a:pt x="77" y="626"/>
                  </a:cubicBezTo>
                  <a:cubicBezTo>
                    <a:pt x="77" y="625"/>
                    <a:pt x="77" y="625"/>
                    <a:pt x="77" y="625"/>
                  </a:cubicBezTo>
                  <a:cubicBezTo>
                    <a:pt x="77" y="624"/>
                    <a:pt x="77" y="624"/>
                    <a:pt x="77" y="624"/>
                  </a:cubicBezTo>
                  <a:cubicBezTo>
                    <a:pt x="87" y="590"/>
                    <a:pt x="112" y="496"/>
                    <a:pt x="140" y="396"/>
                  </a:cubicBezTo>
                  <a:cubicBezTo>
                    <a:pt x="143" y="396"/>
                    <a:pt x="146" y="396"/>
                    <a:pt x="149" y="396"/>
                  </a:cubicBezTo>
                  <a:cubicBezTo>
                    <a:pt x="176" y="496"/>
                    <a:pt x="202" y="590"/>
                    <a:pt x="211" y="624"/>
                  </a:cubicBezTo>
                  <a:cubicBezTo>
                    <a:pt x="211" y="625"/>
                    <a:pt x="211" y="625"/>
                    <a:pt x="211" y="625"/>
                  </a:cubicBezTo>
                  <a:cubicBezTo>
                    <a:pt x="211" y="625"/>
                    <a:pt x="211" y="625"/>
                    <a:pt x="212" y="626"/>
                  </a:cubicBezTo>
                  <a:cubicBezTo>
                    <a:pt x="213" y="631"/>
                    <a:pt x="216" y="635"/>
                    <a:pt x="220" y="640"/>
                  </a:cubicBezTo>
                  <a:cubicBezTo>
                    <a:pt x="225" y="646"/>
                    <a:pt x="233" y="650"/>
                    <a:pt x="241" y="651"/>
                  </a:cubicBezTo>
                  <a:cubicBezTo>
                    <a:pt x="248" y="651"/>
                    <a:pt x="248" y="651"/>
                    <a:pt x="248" y="651"/>
                  </a:cubicBezTo>
                  <a:cubicBezTo>
                    <a:pt x="250" y="651"/>
                    <a:pt x="253" y="651"/>
                    <a:pt x="255" y="650"/>
                  </a:cubicBezTo>
                  <a:cubicBezTo>
                    <a:pt x="267" y="647"/>
                    <a:pt x="277" y="638"/>
                    <a:pt x="280" y="626"/>
                  </a:cubicBezTo>
                  <a:cubicBezTo>
                    <a:pt x="280" y="625"/>
                    <a:pt x="280" y="625"/>
                    <a:pt x="281" y="624"/>
                  </a:cubicBezTo>
                  <a:cubicBezTo>
                    <a:pt x="281" y="624"/>
                    <a:pt x="281" y="624"/>
                    <a:pt x="281" y="623"/>
                  </a:cubicBezTo>
                  <a:cubicBezTo>
                    <a:pt x="281" y="622"/>
                    <a:pt x="281" y="622"/>
                    <a:pt x="281" y="621"/>
                  </a:cubicBezTo>
                  <a:cubicBezTo>
                    <a:pt x="281" y="620"/>
                    <a:pt x="281" y="620"/>
                    <a:pt x="282" y="620"/>
                  </a:cubicBezTo>
                  <a:cubicBezTo>
                    <a:pt x="281" y="619"/>
                    <a:pt x="281" y="619"/>
                    <a:pt x="281" y="618"/>
                  </a:cubicBezTo>
                  <a:cubicBezTo>
                    <a:pt x="282" y="614"/>
                    <a:pt x="282" y="610"/>
                    <a:pt x="280" y="606"/>
                  </a:cubicBezTo>
                  <a:cubicBezTo>
                    <a:pt x="280" y="606"/>
                    <a:pt x="280" y="605"/>
                    <a:pt x="280" y="605"/>
                  </a:cubicBezTo>
                  <a:cubicBezTo>
                    <a:pt x="261" y="535"/>
                    <a:pt x="242" y="465"/>
                    <a:pt x="223" y="395"/>
                  </a:cubicBezTo>
                  <a:cubicBezTo>
                    <a:pt x="223" y="359"/>
                    <a:pt x="223" y="269"/>
                    <a:pt x="223" y="208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3"/>
                    <a:pt x="268" y="163"/>
                    <a:pt x="269" y="162"/>
                  </a:cubicBezTo>
                  <a:cubicBezTo>
                    <a:pt x="278" y="153"/>
                    <a:pt x="286" y="145"/>
                    <a:pt x="294" y="137"/>
                  </a:cubicBezTo>
                  <a:cubicBezTo>
                    <a:pt x="324" y="107"/>
                    <a:pt x="354" y="77"/>
                    <a:pt x="384" y="47"/>
                  </a:cubicBezTo>
                  <a:cubicBezTo>
                    <a:pt x="395" y="37"/>
                    <a:pt x="395" y="19"/>
                    <a:pt x="38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rgbClr val="282F39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169" name="Группа 168"/>
          <p:cNvGrpSpPr/>
          <p:nvPr/>
        </p:nvGrpSpPr>
        <p:grpSpPr>
          <a:xfrm>
            <a:off x="15161" y="358809"/>
            <a:ext cx="2001361" cy="2001361"/>
            <a:chOff x="-69621" y="478412"/>
            <a:chExt cx="2668481" cy="2668481"/>
          </a:xfrm>
        </p:grpSpPr>
        <p:sp>
          <p:nvSpPr>
            <p:cNvPr id="168" name="Овал 167"/>
            <p:cNvSpPr/>
            <p:nvPr/>
          </p:nvSpPr>
          <p:spPr>
            <a:xfrm>
              <a:off x="-69621" y="478412"/>
              <a:ext cx="2668481" cy="266848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rgbClr val="2B2B2D"/>
                </a:solidFill>
                <a:latin typeface="Segoe UI"/>
              </a:endParaRPr>
            </a:p>
          </p:txBody>
        </p:sp>
        <p:sp>
          <p:nvSpPr>
            <p:cNvPr id="166" name="Овал 165">
              <a:extLst>
                <a:ext uri="{FF2B5EF4-FFF2-40B4-BE49-F238E27FC236}">
                  <a16:creationId xmlns:a16="http://schemas.microsoft.com/office/drawing/2014/main" id="{4D1B7A57-B63A-41E8-A75D-91AC6F1497C9}"/>
                </a:ext>
              </a:extLst>
            </p:cNvPr>
            <p:cNvSpPr/>
            <p:nvPr/>
          </p:nvSpPr>
          <p:spPr>
            <a:xfrm>
              <a:off x="98651" y="699851"/>
              <a:ext cx="2419524" cy="2419524"/>
            </a:xfrm>
            <a:prstGeom prst="ellipse">
              <a:avLst/>
            </a:prstGeom>
            <a:gradFill>
              <a:gsLst>
                <a:gs pos="18000">
                  <a:schemeClr val="bg1"/>
                </a:gs>
                <a:gs pos="95000">
                  <a:schemeClr val="bg1">
                    <a:alpha val="31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>
                <a:solidFill>
                  <a:srgbClr val="2B2B2D"/>
                </a:solidFill>
                <a:latin typeface="Segoe UI"/>
              </a:endParaRPr>
            </a:p>
          </p:txBody>
        </p:sp>
      </p:grpSp>
      <p:sp>
        <p:nvSpPr>
          <p:cNvPr id="171" name="Прямоугольник 170"/>
          <p:cNvSpPr/>
          <p:nvPr/>
        </p:nvSpPr>
        <p:spPr>
          <a:xfrm>
            <a:off x="5996837" y="1167359"/>
            <a:ext cx="54006" cy="864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2B2B2D"/>
              </a:solidFill>
              <a:latin typeface="Segoe UI"/>
            </a:endParaRPr>
          </a:p>
        </p:txBody>
      </p:sp>
      <p:sp>
        <p:nvSpPr>
          <p:cNvPr id="172" name="Прямоугольник 171"/>
          <p:cNvSpPr/>
          <p:nvPr/>
        </p:nvSpPr>
        <p:spPr>
          <a:xfrm>
            <a:off x="5435642" y="2184515"/>
            <a:ext cx="54006" cy="864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2B2B2D"/>
              </a:solidFill>
              <a:latin typeface="Segoe UI"/>
            </a:endParaRPr>
          </a:p>
        </p:txBody>
      </p:sp>
      <p:sp>
        <p:nvSpPr>
          <p:cNvPr id="173" name="Прямоугольник 172"/>
          <p:cNvSpPr/>
          <p:nvPr/>
        </p:nvSpPr>
        <p:spPr>
          <a:xfrm>
            <a:off x="4748820" y="3197603"/>
            <a:ext cx="54006" cy="864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2B2B2D"/>
              </a:solidFill>
              <a:latin typeface="Segoe UI"/>
            </a:endParaRPr>
          </a:p>
        </p:txBody>
      </p:sp>
      <p:sp>
        <p:nvSpPr>
          <p:cNvPr id="174" name="Прямоугольник 173"/>
          <p:cNvSpPr/>
          <p:nvPr/>
        </p:nvSpPr>
        <p:spPr>
          <a:xfrm>
            <a:off x="4355282" y="4192026"/>
            <a:ext cx="54006" cy="86400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rgbClr val="2B2B2D"/>
              </a:solidFill>
              <a:latin typeface="Segoe UI"/>
            </a:endParaRPr>
          </a:p>
        </p:txBody>
      </p:sp>
      <p:grpSp>
        <p:nvGrpSpPr>
          <p:cNvPr id="179" name="Группа 178"/>
          <p:cNvGrpSpPr/>
          <p:nvPr/>
        </p:nvGrpSpPr>
        <p:grpSpPr>
          <a:xfrm>
            <a:off x="7270107" y="1599361"/>
            <a:ext cx="1831592" cy="1244351"/>
            <a:chOff x="259443" y="3169358"/>
            <a:chExt cx="2124232" cy="1659133"/>
          </a:xfrm>
        </p:grpSpPr>
        <p:sp>
          <p:nvSpPr>
            <p:cNvPr id="176" name="Прямоугольник 175"/>
            <p:cNvSpPr/>
            <p:nvPr/>
          </p:nvSpPr>
          <p:spPr>
            <a:xfrm>
              <a:off x="259443" y="3169358"/>
              <a:ext cx="2124232" cy="1354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6000" b="1" dirty="0">
                  <a:solidFill>
                    <a:srgbClr val="2B2B2D">
                      <a:lumMod val="90000"/>
                      <a:lumOff val="10000"/>
                    </a:srgbClr>
                  </a:solidFill>
                  <a:latin typeface="Segoe UI"/>
                  <a:cs typeface="+mn-cs"/>
                </a:rPr>
                <a:t>1</a:t>
              </a:r>
              <a:r>
                <a:rPr lang="en-US" sz="6000" b="1" dirty="0">
                  <a:solidFill>
                    <a:srgbClr val="2B2B2D">
                      <a:lumMod val="90000"/>
                      <a:lumOff val="10000"/>
                    </a:srgbClr>
                  </a:solidFill>
                  <a:latin typeface="Segoe UI"/>
                  <a:cs typeface="+mn-cs"/>
                </a:rPr>
                <a:t>8</a:t>
              </a:r>
              <a:r>
                <a:rPr lang="ru-RU" sz="3000" b="1" dirty="0">
                  <a:solidFill>
                    <a:srgbClr val="2B2B2D">
                      <a:lumMod val="90000"/>
                      <a:lumOff val="10000"/>
                    </a:srgbClr>
                  </a:solidFill>
                  <a:latin typeface="Segoe UI"/>
                  <a:cs typeface="+mn-cs"/>
                </a:rPr>
                <a:t>лет</a:t>
              </a:r>
              <a:endParaRPr lang="ru-RU" sz="1500" dirty="0">
                <a:solidFill>
                  <a:srgbClr val="2B2B2D">
                    <a:lumMod val="90000"/>
                    <a:lumOff val="10000"/>
                  </a:srgbClr>
                </a:solidFill>
                <a:latin typeface="Segoe UI"/>
                <a:cs typeface="+mn-cs"/>
              </a:endParaRPr>
            </a:p>
          </p:txBody>
        </p:sp>
        <p:sp>
          <p:nvSpPr>
            <p:cNvPr id="178" name="Прямоугольник 177"/>
            <p:cNvSpPr/>
            <p:nvPr/>
          </p:nvSpPr>
          <p:spPr>
            <a:xfrm>
              <a:off x="259443" y="4212938"/>
              <a:ext cx="853225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2400" b="1" dirty="0">
                  <a:solidFill>
                    <a:srgbClr val="2B2B2D"/>
                  </a:solidFill>
                  <a:latin typeface="Segoe UI"/>
                  <a:cs typeface="+mn-cs"/>
                </a:rPr>
                <a:t>в </a:t>
              </a:r>
              <a:r>
                <a:rPr lang="en-US" sz="2400" b="1" dirty="0">
                  <a:solidFill>
                    <a:srgbClr val="2B2B2D"/>
                  </a:solidFill>
                  <a:latin typeface="Segoe UI"/>
                  <a:cs typeface="+mn-cs"/>
                </a:rPr>
                <a:t>IT</a:t>
              </a:r>
              <a:endParaRPr lang="ru-RU" sz="2400" b="1" dirty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435BF7AB-0397-664F-979F-4F9B86CF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6" y="646018"/>
            <a:ext cx="1731582" cy="1714150"/>
          </a:xfrm>
          <a:prstGeom prst="rect">
            <a:avLst/>
          </a:prstGeom>
        </p:spPr>
      </p:pic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89F147AD-88D7-F34C-BE69-93A862CEDA03}"/>
              </a:ext>
            </a:extLst>
          </p:cNvPr>
          <p:cNvGrpSpPr/>
          <p:nvPr/>
        </p:nvGrpSpPr>
        <p:grpSpPr>
          <a:xfrm>
            <a:off x="7233296" y="567704"/>
            <a:ext cx="1893209" cy="1244351"/>
            <a:chOff x="-140604" y="3169358"/>
            <a:chExt cx="2524279" cy="1659133"/>
          </a:xfrm>
        </p:grpSpPr>
        <p:sp>
          <p:nvSpPr>
            <p:cNvPr id="103" name="Прямоугольник 102">
              <a:extLst>
                <a:ext uri="{FF2B5EF4-FFF2-40B4-BE49-F238E27FC236}">
                  <a16:creationId xmlns:a16="http://schemas.microsoft.com/office/drawing/2014/main" id="{FE2E45E6-3F88-FC4B-892E-1F56F637834F}"/>
                </a:ext>
              </a:extLst>
            </p:cNvPr>
            <p:cNvSpPr/>
            <p:nvPr/>
          </p:nvSpPr>
          <p:spPr>
            <a:xfrm>
              <a:off x="-140604" y="3169358"/>
              <a:ext cx="2524279" cy="1354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0" b="1" dirty="0">
                  <a:solidFill>
                    <a:srgbClr val="2B2B2D">
                      <a:lumMod val="90000"/>
                      <a:lumOff val="10000"/>
                    </a:srgbClr>
                  </a:solidFill>
                  <a:latin typeface="Segoe UI"/>
                  <a:cs typeface="+mn-cs"/>
                </a:rPr>
                <a:t>10</a:t>
              </a:r>
              <a:r>
                <a:rPr lang="ru-RU" sz="3000" b="1" dirty="0">
                  <a:solidFill>
                    <a:srgbClr val="2B2B2D">
                      <a:lumMod val="90000"/>
                      <a:lumOff val="10000"/>
                    </a:srgbClr>
                  </a:solidFill>
                  <a:latin typeface="Segoe UI"/>
                  <a:cs typeface="+mn-cs"/>
                </a:rPr>
                <a:t>лет</a:t>
              </a:r>
              <a:endParaRPr lang="ru-RU" sz="1500" dirty="0">
                <a:solidFill>
                  <a:srgbClr val="2B2B2D">
                    <a:lumMod val="90000"/>
                    <a:lumOff val="10000"/>
                  </a:srgbClr>
                </a:solidFill>
                <a:latin typeface="Segoe UI"/>
                <a:cs typeface="+mn-cs"/>
              </a:endParaRPr>
            </a:p>
          </p:txBody>
        </p:sp>
        <p:sp>
          <p:nvSpPr>
            <p:cNvPr id="104" name="Прямоугольник 103">
              <a:extLst>
                <a:ext uri="{FF2B5EF4-FFF2-40B4-BE49-F238E27FC236}">
                  <a16:creationId xmlns:a16="http://schemas.microsoft.com/office/drawing/2014/main" id="{83128AAB-21B5-5049-AC2D-AC41ED5CAA48}"/>
                </a:ext>
              </a:extLst>
            </p:cNvPr>
            <p:cNvSpPr/>
            <p:nvPr/>
          </p:nvSpPr>
          <p:spPr>
            <a:xfrm>
              <a:off x="259443" y="4212938"/>
              <a:ext cx="1158865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8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2400" b="1" dirty="0">
                  <a:solidFill>
                    <a:srgbClr val="2B2B2D"/>
                  </a:solidFill>
                  <a:latin typeface="Segoe UI"/>
                  <a:cs typeface="+mn-cs"/>
                </a:rPr>
                <a:t>в </a:t>
              </a:r>
              <a:r>
                <a:rPr lang="en-US" sz="2400" b="1" dirty="0">
                  <a:solidFill>
                    <a:srgbClr val="2B2B2D"/>
                  </a:solidFill>
                  <a:latin typeface="Segoe UI"/>
                  <a:cs typeface="+mn-cs"/>
                </a:rPr>
                <a:t>DM</a:t>
              </a:r>
              <a:endParaRPr lang="ru-RU" sz="2400" b="1" dirty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851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server – enlarge your model</a:t>
            </a:r>
            <a:endParaRPr lang="ru-RU" dirty="0"/>
          </a:p>
        </p:txBody>
      </p:sp>
      <p:pic>
        <p:nvPicPr>
          <p:cNvPr id="4" name="Содержимое 3" descr="Parameter server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608" b="-246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755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Glint</a:t>
            </a:r>
            <a:endParaRPr lang="ru-RU" dirty="0"/>
          </a:p>
        </p:txBody>
      </p:sp>
      <p:pic>
        <p:nvPicPr>
          <p:cNvPr id="4" name="Содержимое 3" descr="Glint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74" r="-113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6774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Glint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Создан в </a:t>
            </a:r>
            <a:r>
              <a:rPr lang="ru-RU" dirty="0" err="1"/>
              <a:t>датабрикс</a:t>
            </a:r>
            <a:endParaRPr lang="ru-RU" dirty="0"/>
          </a:p>
          <a:p>
            <a:r>
              <a:rPr lang="ru-RU" dirty="0"/>
              <a:t>Работает поверх </a:t>
            </a:r>
            <a:r>
              <a:rPr lang="en-US" dirty="0" err="1"/>
              <a:t>Akka</a:t>
            </a:r>
            <a:endParaRPr lang="en-US" dirty="0"/>
          </a:p>
          <a:p>
            <a:r>
              <a:rPr lang="ru-RU" dirty="0"/>
              <a:t>Простые операции:</a:t>
            </a:r>
          </a:p>
          <a:p>
            <a:pPr lvl="1"/>
            <a:r>
              <a:rPr lang="ru-RU" dirty="0"/>
              <a:t>Создать вектор/матрицу</a:t>
            </a:r>
          </a:p>
          <a:p>
            <a:pPr lvl="1"/>
            <a:r>
              <a:rPr lang="ru-RU" dirty="0"/>
              <a:t>Получить кусок</a:t>
            </a:r>
          </a:p>
          <a:p>
            <a:pPr lvl="1"/>
            <a:r>
              <a:rPr lang="ru-RU" dirty="0"/>
              <a:t>Запушить аддитивную дельту</a:t>
            </a:r>
          </a:p>
          <a:p>
            <a:r>
              <a:rPr lang="ru-RU" dirty="0"/>
              <a:t>3 года не было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ru-RU" dirty="0">
                <a:sym typeface="Wingdings"/>
              </a:rPr>
              <a:t>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9362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Angel-PS</a:t>
            </a:r>
            <a:endParaRPr lang="ru-RU" dirty="0"/>
          </a:p>
        </p:txBody>
      </p:sp>
      <p:pic>
        <p:nvPicPr>
          <p:cNvPr id="4" name="Содержимое 3" descr="spark_on_angel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17" r="-89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7723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Angel-PS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Разрабатывается в </a:t>
            </a:r>
            <a:r>
              <a:rPr lang="en-US" dirty="0" err="1"/>
              <a:t>Tencent</a:t>
            </a:r>
            <a:endParaRPr lang="en-US" dirty="0"/>
          </a:p>
          <a:p>
            <a:pPr lvl="1"/>
            <a:r>
              <a:rPr lang="ru-RU" dirty="0"/>
              <a:t>Много документации на китайском </a:t>
            </a:r>
            <a:r>
              <a:rPr lang="ru-RU" dirty="0">
                <a:sym typeface="Wingdings"/>
              </a:rPr>
              <a:t></a:t>
            </a:r>
          </a:p>
          <a:p>
            <a:r>
              <a:rPr lang="ru-RU" dirty="0">
                <a:sym typeface="Wingdings"/>
              </a:rPr>
              <a:t>Активно развивается как часть платформы </a:t>
            </a:r>
            <a:r>
              <a:rPr lang="en-US" dirty="0">
                <a:sym typeface="Wingdings"/>
              </a:rPr>
              <a:t>Angel-ML</a:t>
            </a:r>
            <a:endParaRPr lang="ru-RU" dirty="0">
              <a:sym typeface="Wingdings"/>
            </a:endParaRPr>
          </a:p>
          <a:p>
            <a:r>
              <a:rPr lang="ru-RU" dirty="0">
                <a:sym typeface="Wingdings"/>
              </a:rPr>
              <a:t>Те же простые операции</a:t>
            </a:r>
            <a:endParaRPr lang="en-US" dirty="0">
              <a:sym typeface="Wingdings"/>
            </a:endParaRPr>
          </a:p>
          <a:p>
            <a:r>
              <a:rPr lang="ru-RU" dirty="0">
                <a:sym typeface="Wingdings"/>
              </a:rPr>
              <a:t>Выглядит как </a:t>
            </a:r>
            <a:r>
              <a:rPr lang="en-US" dirty="0">
                <a:sym typeface="Wingdings"/>
              </a:rPr>
              <a:t>industry-ready 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3198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F58DD2-0BBC-5C4B-BE3D-4A0E1883D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Еще варианты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3A47AC-1258-DB44-9494-613EA4E72AA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H20 distributed key-value</a:t>
            </a:r>
          </a:p>
          <a:p>
            <a:r>
              <a:rPr lang="en-US" dirty="0"/>
              <a:t>Apache Ignite</a:t>
            </a:r>
          </a:p>
          <a:p>
            <a:r>
              <a:rPr lang="en-US" dirty="0"/>
              <a:t>PS2</a:t>
            </a:r>
          </a:p>
          <a:p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509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execution mode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Franklin Gothic Book"/>
                <a:cs typeface="Franklin Gothic Book"/>
              </a:rPr>
              <a:t>Обычный планировщик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Gang scheduler (Spark 2.4)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Задачи стартуют независимо</a:t>
            </a:r>
          </a:p>
          <a:p>
            <a:r>
              <a:rPr lang="ru-RU" dirty="0"/>
              <a:t>Задачи завершаются независимо</a:t>
            </a:r>
          </a:p>
          <a:p>
            <a:r>
              <a:rPr lang="ru-RU" dirty="0"/>
              <a:t>Задачи </a:t>
            </a:r>
            <a:r>
              <a:rPr lang="ru-RU" dirty="0" err="1"/>
              <a:t>рестартуют</a:t>
            </a:r>
            <a:r>
              <a:rPr lang="ru-RU" dirty="0"/>
              <a:t> независимо</a:t>
            </a:r>
          </a:p>
        </p:txBody>
      </p:sp>
      <p:sp>
        <p:nvSpPr>
          <p:cNvPr id="7" name="Содержимое 6"/>
          <p:cNvSpPr>
            <a:spLocks noGrp="1"/>
          </p:cNvSpPr>
          <p:nvPr>
            <p:ph sz="half" idx="4"/>
          </p:nvPr>
        </p:nvSpPr>
        <p:spPr/>
        <p:txBody>
          <a:bodyPr/>
          <a:lstStyle/>
          <a:p>
            <a:r>
              <a:rPr lang="ru-RU" dirty="0"/>
              <a:t>Задачи стартуют вместе</a:t>
            </a:r>
          </a:p>
          <a:p>
            <a:r>
              <a:rPr lang="ru-RU" dirty="0"/>
              <a:t>Задачи завершаются вместе</a:t>
            </a:r>
          </a:p>
          <a:p>
            <a:r>
              <a:rPr lang="ru-RU" dirty="0" err="1"/>
              <a:t>Рестартуют</a:t>
            </a:r>
            <a:r>
              <a:rPr lang="ru-RU" dirty="0"/>
              <a:t> тоже всей бандой</a:t>
            </a:r>
          </a:p>
          <a:p>
            <a:r>
              <a:rPr lang="ru-RU" dirty="0"/>
              <a:t>Идеально для </a:t>
            </a:r>
            <a:r>
              <a:rPr lang="en-US" dirty="0"/>
              <a:t>Parameter Server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269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7C1C0FE-1E41-CF45-A892-DFBEC70E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server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C084D36-67DA-BB42-BB04-433F4A2757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Модели до нескольких гигабайт</a:t>
            </a:r>
          </a:p>
          <a:p>
            <a:r>
              <a:rPr lang="ru-RU" dirty="0"/>
              <a:t>Добавляет </a:t>
            </a:r>
            <a:r>
              <a:rPr lang="ru-RU" dirty="0" err="1"/>
              <a:t>головняка</a:t>
            </a:r>
            <a:r>
              <a:rPr lang="ru-RU" dirty="0"/>
              <a:t> с гонками</a:t>
            </a:r>
          </a:p>
          <a:p>
            <a:r>
              <a:rPr lang="ru-RU" dirty="0"/>
              <a:t>Хорошо работает с «распределёнными» моделями</a:t>
            </a:r>
          </a:p>
          <a:p>
            <a:pPr lvl="1"/>
            <a:r>
              <a:rPr lang="ru-RU" dirty="0"/>
              <a:t>Каждый </a:t>
            </a:r>
            <a:r>
              <a:rPr lang="ru-RU" dirty="0" err="1"/>
              <a:t>апдейт</a:t>
            </a:r>
            <a:r>
              <a:rPr lang="ru-RU" dirty="0"/>
              <a:t> затрагивает только часть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3406480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</a:t>
            </a:r>
            <a:r>
              <a:rPr lang="ru-RU" dirty="0"/>
              <a:t> на распределённых моделях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420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B159A3B-9BDF-9E4E-BC9E-CA2A0D13D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Факторизация матриц</a:t>
            </a:r>
          </a:p>
        </p:txBody>
      </p:sp>
      <p:pic>
        <p:nvPicPr>
          <p:cNvPr id="6" name="Содержимое 5" descr="ALS.png">
            <a:extLst>
              <a:ext uri="{FF2B5EF4-FFF2-40B4-BE49-F238E27FC236}">
                <a16:creationId xmlns:a16="http://schemas.microsoft.com/office/drawing/2014/main" id="{1488E161-FAF3-694D-88C2-5D5C0FA6FEC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34" y="1104900"/>
            <a:ext cx="7015331" cy="3409950"/>
          </a:xfrm>
        </p:spPr>
      </p:pic>
    </p:spTree>
    <p:extLst>
      <p:ext uri="{BB962C8B-B14F-4D97-AF65-F5344CB8AC3E}">
        <p14:creationId xmlns:p14="http://schemas.microsoft.com/office/powerpoint/2010/main" val="1427008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405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096E9-1EFA-974C-A351-EB13B53E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Alternating Least Squares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19222B-39D0-8F4C-8CC6-2198C618BCC2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54025091"/>
              </p:ext>
            </p:extLst>
          </p:nvPr>
        </p:nvGraphicFramePr>
        <p:xfrm>
          <a:off x="457200" y="1104900"/>
          <a:ext cx="8229600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7158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Распределенный блочный </a:t>
            </a:r>
            <a:r>
              <a:rPr lang="en-US" dirty="0"/>
              <a:t>SVD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6063" b="-360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8471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1DB9A-E9DE-B646-AA40-250B19B0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Распределенный блочный </a:t>
            </a:r>
            <a:r>
              <a:rPr lang="en-US" dirty="0"/>
              <a:t>SVD</a:t>
            </a:r>
            <a:r>
              <a:rPr lang="ru-RU" dirty="0"/>
              <a:t>: 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D0EF87-1108-0D4A-8F70-8839E16A6E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Данные нарезаем на столбцы и колонки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Кешируем на экзекуторах блоки на пересечениях колонки/столбца с избыточностью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Факторами управляем через параметр сервер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Задачи раздаем оркестратором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9372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7DB7D-A5AD-104E-BA90-270FFA73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Латентные </a:t>
            </a:r>
            <a:r>
              <a:rPr lang="ru-RU" dirty="0" err="1"/>
              <a:t>алокации</a:t>
            </a:r>
            <a:r>
              <a:rPr lang="ru-RU" dirty="0"/>
              <a:t> Дирихле: </a:t>
            </a:r>
            <a:r>
              <a:rPr lang="en-US" dirty="0"/>
              <a:t>LDA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1B3C39C-4E93-E546-8147-F6A22EDECA7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4367" y="1274412"/>
            <a:ext cx="6469863" cy="264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40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3D726-70BE-A546-A409-A231B637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LDA: join </a:t>
            </a:r>
            <a:r>
              <a:rPr lang="ru-RU" dirty="0"/>
              <a:t>модели и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1A8E30-0F04-3D47-924C-2E4700D168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Имеем: большой корпус и небольшой словарь</a:t>
            </a:r>
          </a:p>
          <a:p>
            <a:r>
              <a:rPr lang="ru-RU" dirty="0"/>
              <a:t>Ищем: тематическую модель для слов и документов</a:t>
            </a:r>
          </a:p>
          <a:p>
            <a:r>
              <a:rPr lang="ru-RU" dirty="0"/>
              <a:t>Комбинируем:</a:t>
            </a:r>
          </a:p>
          <a:p>
            <a:pPr lvl="1"/>
            <a:r>
              <a:rPr lang="ru-RU" dirty="0"/>
              <a:t>Топики документа обновляем независимо от остальных</a:t>
            </a:r>
          </a:p>
          <a:p>
            <a:pPr lvl="1"/>
            <a:r>
              <a:rPr lang="ru-RU" dirty="0"/>
              <a:t>Распределение слов по топикам храним на параметр сервере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245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3571A-05AB-7A43-86EA-D046F204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 принятия решений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B8AB84-BF09-664A-99CB-529C01E7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27" y="1181424"/>
            <a:ext cx="6331991" cy="28558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53127F-5CD4-3445-8BAF-24914D089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399" y="1543603"/>
            <a:ext cx="5583217" cy="2726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59C373E-D01B-B948-AB72-394B4DA3D8DA}"/>
              </a:ext>
            </a:extLst>
          </p:cNvPr>
          <p:cNvSpPr/>
          <p:nvPr/>
        </p:nvSpPr>
        <p:spPr>
          <a:xfrm>
            <a:off x="2796207" y="6127431"/>
            <a:ext cx="7063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https://xgboost.readthedocs.io/en/latest/tutorials/model.html</a:t>
            </a:r>
            <a:r>
              <a:rPr lang="ru-RU" dirty="0"/>
              <a:t>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901410E-856C-7543-B155-EEE915BA0917}"/>
              </a:ext>
            </a:extLst>
          </p:cNvPr>
          <p:cNvSpPr/>
          <p:nvPr/>
        </p:nvSpPr>
        <p:spPr>
          <a:xfrm>
            <a:off x="2948607" y="6279831"/>
            <a:ext cx="7063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https://xgboost.readthedocs.io/en/latest/tutorials/model.html</a:t>
            </a:r>
            <a:r>
              <a:rPr lang="ru-RU" dirty="0"/>
              <a:t> 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A2BF8FA-C40B-FD4E-BE83-BC273C0ED8F5}"/>
              </a:ext>
            </a:extLst>
          </p:cNvPr>
          <p:cNvSpPr/>
          <p:nvPr/>
        </p:nvSpPr>
        <p:spPr>
          <a:xfrm>
            <a:off x="3101007" y="6432231"/>
            <a:ext cx="7063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https://xgboost.readthedocs.io/en/latest/tutorials/model.html</a:t>
            </a:r>
            <a:r>
              <a:rPr lang="ru-RU" dirty="0"/>
              <a:t> 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D3DADDE-A831-B84E-9629-2580281863B6}"/>
              </a:ext>
            </a:extLst>
          </p:cNvPr>
          <p:cNvSpPr/>
          <p:nvPr/>
        </p:nvSpPr>
        <p:spPr>
          <a:xfrm>
            <a:off x="1755911" y="4528372"/>
            <a:ext cx="665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https://xgboost.readthedocs.io/en/latest/tutorials/model.html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8562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A1792-927F-0C49-94EA-06A38078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Деревья – кладезь параллелизма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DF6EAE-BAE0-2445-98E3-AF407D94955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Поиск сплита в узле</a:t>
            </a:r>
          </a:p>
          <a:p>
            <a:pPr lvl="1"/>
            <a:r>
              <a:rPr lang="ru-RU" dirty="0"/>
              <a:t>Каждую колонку можно рассматривать независимо</a:t>
            </a:r>
          </a:p>
          <a:p>
            <a:r>
              <a:rPr lang="ru-RU" dirty="0"/>
              <a:t>Построение поддеревьев</a:t>
            </a:r>
          </a:p>
          <a:p>
            <a:pPr lvl="1"/>
            <a:r>
              <a:rPr lang="ru-RU" dirty="0"/>
              <a:t>Поддеревья строим независимо друг от друга</a:t>
            </a:r>
          </a:p>
          <a:p>
            <a:r>
              <a:rPr lang="ru-RU" dirty="0"/>
              <a:t>Выращивание леса</a:t>
            </a:r>
          </a:p>
          <a:p>
            <a:pPr lvl="1"/>
            <a:r>
              <a:rPr lang="ru-RU" dirty="0"/>
              <a:t>При </a:t>
            </a:r>
            <a:r>
              <a:rPr lang="ru-RU" dirty="0" err="1"/>
              <a:t>бэгинге</a:t>
            </a:r>
            <a:r>
              <a:rPr lang="ru-RU" dirty="0"/>
              <a:t> деревья независимы</a:t>
            </a:r>
          </a:p>
          <a:p>
            <a:pPr lvl="1"/>
            <a:r>
              <a:rPr lang="ru-RU" dirty="0"/>
              <a:t>При </a:t>
            </a:r>
            <a:r>
              <a:rPr lang="ru-RU" dirty="0" err="1"/>
              <a:t>бустинге</a:t>
            </a:r>
            <a:r>
              <a:rPr lang="ru-RU" dirty="0"/>
              <a:t> деревья растут только последовательно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53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</a:t>
            </a:r>
            <a:r>
              <a:rPr lang="ru-RU" dirty="0"/>
              <a:t> на распределённых задачах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419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</p:txBody>
      </p:sp>
      <p:pic>
        <p:nvPicPr>
          <p:cNvPr id="5" name="Содержимое 4" descr="CrossValidation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83" r="-85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667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23EC1-0C1E-9D43-B8F2-C9E28B67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8DA5BB-8DCF-FD44-A1F0-A2EF4025CD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Нет коммуникации между </a:t>
            </a:r>
            <a:r>
              <a:rPr lang="ru-RU" dirty="0" err="1"/>
              <a:t>фолдами</a:t>
            </a:r>
            <a:r>
              <a:rPr lang="ru-RU" dirty="0"/>
              <a:t> при обучении</a:t>
            </a:r>
          </a:p>
          <a:p>
            <a:r>
              <a:rPr lang="ru-RU" dirty="0"/>
              <a:t>Нет разделяемого изменяемого состояния</a:t>
            </a:r>
          </a:p>
          <a:p>
            <a:r>
              <a:rPr lang="ru-RU" dirty="0"/>
              <a:t>Большое пересечение по данным для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465875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CC0429-9CC8-2546-BE5A-AEFC0CDE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Вечная дилемма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AB9B0C2-12BE-A24A-86DC-5251E8E0959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68824235"/>
              </p:ext>
            </p:extLst>
          </p:nvPr>
        </p:nvGraphicFramePr>
        <p:xfrm>
          <a:off x="774915" y="1430364"/>
          <a:ext cx="7392692" cy="2583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7509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23EC1-0C1E-9D43-B8F2-C9E28B67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8DA5BB-8DCF-FD44-A1F0-A2EF4025CD6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Нет коммуникации между </a:t>
            </a:r>
            <a:r>
              <a:rPr lang="ru-RU" dirty="0" err="1"/>
              <a:t>фолдами</a:t>
            </a:r>
            <a:r>
              <a:rPr lang="ru-RU" dirty="0"/>
              <a:t> при обучении</a:t>
            </a:r>
          </a:p>
          <a:p>
            <a:r>
              <a:rPr lang="ru-RU" dirty="0"/>
              <a:t>Нет разделяемого изменяемого состояния</a:t>
            </a:r>
          </a:p>
          <a:p>
            <a:r>
              <a:rPr lang="ru-RU" dirty="0"/>
              <a:t>Большое пересечение по данным для обучения</a:t>
            </a:r>
          </a:p>
          <a:p>
            <a:r>
              <a:rPr lang="ru-RU" b="1" dirty="0"/>
              <a:t>Идеальный кандидат на запуск в распределённой среде</a:t>
            </a:r>
          </a:p>
        </p:txBody>
      </p:sp>
    </p:spTree>
    <p:extLst>
      <p:ext uri="{BB962C8B-B14F-4D97-AF65-F5344CB8AC3E}">
        <p14:creationId xmlns:p14="http://schemas.microsoft.com/office/powerpoint/2010/main" val="3978755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</a:t>
            </a:r>
            <a:r>
              <a:rPr lang="en-US" dirty="0" err="1"/>
              <a:t>CrossValidator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5911" b="-15911"/>
          <a:stretch>
            <a:fillRect/>
          </a:stretch>
        </p:blipFill>
        <p:spPr>
          <a:xfrm>
            <a:off x="457200" y="1123172"/>
            <a:ext cx="8229600" cy="1087438"/>
          </a:xfrm>
        </p:spPr>
      </p:pic>
      <p:sp>
        <p:nvSpPr>
          <p:cNvPr id="5" name="Текст 4"/>
          <p:cNvSpPr>
            <a:spLocks noGrp="1"/>
          </p:cNvSpPr>
          <p:nvPr>
            <p:ph type="body" idx="4294967295"/>
          </p:nvPr>
        </p:nvSpPr>
        <p:spPr>
          <a:xfrm>
            <a:off x="456856" y="2440050"/>
            <a:ext cx="2542751" cy="2205037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ru-RU" sz="2000" dirty="0"/>
              <a:t>Последовательно по </a:t>
            </a:r>
            <a:r>
              <a:rPr lang="ru-RU" sz="2000" dirty="0" err="1"/>
              <a:t>фолду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ru-RU" sz="2000" dirty="0"/>
              <a:t>Каждый </a:t>
            </a:r>
            <a:r>
              <a:rPr lang="ru-RU" sz="2000" dirty="0" err="1"/>
              <a:t>фолд</a:t>
            </a:r>
            <a:r>
              <a:rPr lang="ru-RU" sz="2000" dirty="0"/>
              <a:t> </a:t>
            </a:r>
            <a:r>
              <a:rPr lang="ru-RU" sz="2000" dirty="0" err="1"/>
              <a:t>кешируется</a:t>
            </a:r>
            <a:r>
              <a:rPr lang="ru-RU" sz="2000" dirty="0"/>
              <a:t> отдельно и  безусловно</a:t>
            </a:r>
          </a:p>
        </p:txBody>
      </p:sp>
      <p:sp>
        <p:nvSpPr>
          <p:cNvPr id="6" name="CustomShape 2"/>
          <p:cNvSpPr/>
          <p:nvPr/>
        </p:nvSpPr>
        <p:spPr>
          <a:xfrm>
            <a:off x="575605" y="1635268"/>
            <a:ext cx="2686357" cy="45719"/>
          </a:xfrm>
          <a:prstGeom prst="rect">
            <a:avLst/>
          </a:prstGeom>
          <a:blipFill>
            <a:blip r:embed="rId3"/>
            <a:tile/>
          </a:blipFill>
          <a:ln>
            <a:solidFill>
              <a:srgbClr val="C76500"/>
            </a:solidFill>
            <a:round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7437637" y="1845034"/>
            <a:ext cx="812895" cy="45719"/>
          </a:xfrm>
          <a:prstGeom prst="rect">
            <a:avLst/>
          </a:prstGeom>
          <a:blipFill>
            <a:blip r:embed="rId3"/>
            <a:tile/>
          </a:blipFill>
          <a:ln>
            <a:solidFill>
              <a:srgbClr val="C76500"/>
            </a:solidFill>
            <a:round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7781914" y="2033978"/>
            <a:ext cx="812895" cy="45719"/>
          </a:xfrm>
          <a:prstGeom prst="rect">
            <a:avLst/>
          </a:prstGeom>
          <a:blipFill>
            <a:blip r:embed="rId3"/>
            <a:tile/>
          </a:blipFill>
          <a:ln>
            <a:solidFill>
              <a:srgbClr val="C76500"/>
            </a:solidFill>
            <a:round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69729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</a:t>
            </a:r>
            <a:r>
              <a:rPr lang="en-US" dirty="0" err="1"/>
              <a:t>CrossValidator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5911" b="-15911"/>
          <a:stretch>
            <a:fillRect/>
          </a:stretch>
        </p:blipFill>
        <p:spPr>
          <a:xfrm>
            <a:off x="457200" y="1123172"/>
            <a:ext cx="8229600" cy="1087438"/>
          </a:xfrm>
        </p:spPr>
      </p:pic>
      <p:sp>
        <p:nvSpPr>
          <p:cNvPr id="5" name="Текст 4"/>
          <p:cNvSpPr>
            <a:spLocks noGrp="1"/>
          </p:cNvSpPr>
          <p:nvPr>
            <p:ph type="body" idx="4294967295"/>
          </p:nvPr>
        </p:nvSpPr>
        <p:spPr>
          <a:xfrm>
            <a:off x="456857" y="2440050"/>
            <a:ext cx="2442486" cy="2205037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ru-RU" sz="2000" dirty="0"/>
              <a:t>Последовательно по </a:t>
            </a:r>
            <a:r>
              <a:rPr lang="ru-RU" sz="2000" dirty="0" err="1"/>
              <a:t>фолду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ru-RU" sz="2000" dirty="0"/>
              <a:t>Каждый </a:t>
            </a:r>
            <a:r>
              <a:rPr lang="ru-RU" sz="2000" dirty="0" err="1"/>
              <a:t>фолд</a:t>
            </a:r>
            <a:r>
              <a:rPr lang="ru-RU" sz="2000" dirty="0"/>
              <a:t> </a:t>
            </a:r>
            <a:r>
              <a:rPr lang="ru-RU" sz="2000" dirty="0" err="1"/>
              <a:t>кешируется</a:t>
            </a:r>
            <a:r>
              <a:rPr lang="ru-RU" sz="2000" dirty="0"/>
              <a:t> отдельно и  безусловно</a:t>
            </a:r>
          </a:p>
        </p:txBody>
      </p:sp>
      <p:sp>
        <p:nvSpPr>
          <p:cNvPr id="6" name="CustomShape 2"/>
          <p:cNvSpPr/>
          <p:nvPr/>
        </p:nvSpPr>
        <p:spPr>
          <a:xfrm>
            <a:off x="575605" y="1635268"/>
            <a:ext cx="2686357" cy="45719"/>
          </a:xfrm>
          <a:prstGeom prst="rect">
            <a:avLst/>
          </a:prstGeom>
          <a:blipFill>
            <a:blip r:embed="rId3"/>
            <a:tile/>
          </a:blipFill>
          <a:ln>
            <a:solidFill>
              <a:srgbClr val="C76500"/>
            </a:solidFill>
            <a:round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7437637" y="1845034"/>
            <a:ext cx="812895" cy="45719"/>
          </a:xfrm>
          <a:prstGeom prst="rect">
            <a:avLst/>
          </a:prstGeom>
          <a:blipFill>
            <a:blip r:embed="rId3"/>
            <a:tile/>
          </a:blipFill>
          <a:ln>
            <a:solidFill>
              <a:srgbClr val="C76500"/>
            </a:solidFill>
            <a:round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7781914" y="2033978"/>
            <a:ext cx="812895" cy="45719"/>
          </a:xfrm>
          <a:prstGeom prst="rect">
            <a:avLst/>
          </a:prstGeom>
          <a:blipFill>
            <a:blip r:embed="rId3"/>
            <a:tile/>
          </a:blipFill>
          <a:ln>
            <a:solidFill>
              <a:srgbClr val="C76500"/>
            </a:solidFill>
            <a:round/>
          </a:ln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" name="Изображение 8" descr="facepal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06" y="2256224"/>
            <a:ext cx="57150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22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DFCA8-B624-4D41-9A4D-F030D892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параллелизма уровня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C0EFEF-29FA-2949-A9A0-09DA2038CD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  <a:p>
            <a:r>
              <a:rPr lang="ru-RU" dirty="0"/>
              <a:t>Отбор признаков</a:t>
            </a:r>
          </a:p>
          <a:p>
            <a:r>
              <a:rPr lang="ru-RU" dirty="0"/>
              <a:t>Мульти</a:t>
            </a:r>
            <a:r>
              <a:rPr lang="en-US" dirty="0"/>
              <a:t>-</a:t>
            </a:r>
            <a:r>
              <a:rPr lang="ru-RU" dirty="0"/>
              <a:t>классовая классификация </a:t>
            </a:r>
            <a:r>
              <a:rPr lang="en-US" dirty="0"/>
              <a:t>one-vs-rest</a:t>
            </a:r>
          </a:p>
          <a:p>
            <a:r>
              <a:rPr lang="ru-RU" dirty="0"/>
              <a:t>Ансамбли по принципу </a:t>
            </a:r>
            <a:r>
              <a:rPr lang="ru-RU" dirty="0" err="1"/>
              <a:t>бэгинга</a:t>
            </a:r>
            <a:endParaRPr lang="ru-RU" dirty="0"/>
          </a:p>
          <a:p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81726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Содержимое 7" descr="карлсон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48" r="-29348"/>
          <a:stretch>
            <a:fillRect/>
          </a:stretch>
        </p:blipFill>
        <p:spPr>
          <a:xfrm>
            <a:off x="464949" y="200012"/>
            <a:ext cx="8229600" cy="4664517"/>
          </a:xfrm>
        </p:spPr>
      </p:pic>
      <p:sp>
        <p:nvSpPr>
          <p:cNvPr id="9" name="TextBox 8"/>
          <p:cNvSpPr txBox="1"/>
          <p:nvPr/>
        </p:nvSpPr>
        <p:spPr>
          <a:xfrm>
            <a:off x="2325083" y="422796"/>
            <a:ext cx="190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Программистам</a:t>
            </a:r>
            <a:br>
              <a:rPr lang="ru-RU" dirty="0">
                <a:solidFill>
                  <a:schemeClr val="accent4"/>
                </a:solidFill>
              </a:rPr>
            </a:br>
            <a:r>
              <a:rPr lang="ru-RU" dirty="0">
                <a:solidFill>
                  <a:schemeClr val="accent4"/>
                </a:solidFill>
              </a:rPr>
              <a:t>мало платят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ru-RU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2148" y="274439"/>
            <a:ext cx="2417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А ты становись дата</a:t>
            </a:r>
            <a:br>
              <a:rPr lang="ru-RU" dirty="0">
                <a:solidFill>
                  <a:schemeClr val="accent4"/>
                </a:solidFill>
              </a:rPr>
            </a:br>
            <a:r>
              <a:rPr lang="ru-RU" dirty="0" err="1">
                <a:solidFill>
                  <a:schemeClr val="accent4"/>
                </a:solidFill>
              </a:rPr>
              <a:t>саентистом</a:t>
            </a:r>
            <a:r>
              <a:rPr lang="ru-RU" dirty="0">
                <a:solidFill>
                  <a:schemeClr val="accent4"/>
                </a:solidFill>
              </a:rPr>
              <a:t>, как я!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09560" y="2758467"/>
            <a:ext cx="1249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accent4"/>
                </a:solidFill>
              </a:rPr>
              <a:t>Зачем?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4921" y="2665806"/>
            <a:ext cx="12660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accent4"/>
                </a:solidFill>
              </a:rPr>
              <a:t>Делать </a:t>
            </a:r>
            <a:r>
              <a:rPr lang="en-US" sz="1600" dirty="0">
                <a:solidFill>
                  <a:schemeClr val="accent4"/>
                </a:solidFill>
              </a:rPr>
              <a:t>AI </a:t>
            </a:r>
            <a:r>
              <a:rPr lang="ru-RU" sz="1600" dirty="0">
                <a:solidFill>
                  <a:schemeClr val="accent4"/>
                </a:solidFill>
              </a:rPr>
              <a:t>за 300 К/с!</a:t>
            </a:r>
          </a:p>
        </p:txBody>
      </p:sp>
      <p:sp>
        <p:nvSpPr>
          <p:cNvPr id="14" name="Прямоугольная выноска 13"/>
          <p:cNvSpPr/>
          <p:nvPr/>
        </p:nvSpPr>
        <p:spPr>
          <a:xfrm>
            <a:off x="4475302" y="2750877"/>
            <a:ext cx="1526321" cy="835436"/>
          </a:xfrm>
          <a:prstGeom prst="wedgeRectCallout">
            <a:avLst>
              <a:gd name="adj1" fmla="val 1153"/>
              <a:gd name="adj2" fmla="val 8383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4391005" y="2803026"/>
            <a:ext cx="1722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>
                <a:solidFill>
                  <a:schemeClr val="accent4"/>
                </a:solidFill>
              </a:rPr>
              <a:t>Ты же просто </a:t>
            </a:r>
            <a:r>
              <a:rPr lang="ru-RU" sz="1100" b="1" dirty="0" err="1">
                <a:solidFill>
                  <a:schemeClr val="accent4"/>
                </a:solidFill>
              </a:rPr>
              <a:t>переби-раешь</a:t>
            </a:r>
            <a:r>
              <a:rPr lang="ru-RU" sz="1100" b="1" dirty="0">
                <a:solidFill>
                  <a:schemeClr val="accent4"/>
                </a:solidFill>
              </a:rPr>
              <a:t> параметры по- ка </a:t>
            </a:r>
            <a:r>
              <a:rPr lang="ru-RU" sz="1100" b="1" dirty="0" err="1">
                <a:solidFill>
                  <a:schemeClr val="accent4"/>
                </a:solidFill>
              </a:rPr>
              <a:t>валидация</a:t>
            </a:r>
            <a:r>
              <a:rPr lang="ru-RU" sz="1100" b="1" dirty="0">
                <a:solidFill>
                  <a:schemeClr val="accent4"/>
                </a:solidFill>
              </a:rPr>
              <a:t> не даст нужный результат!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79219" y="2339223"/>
            <a:ext cx="13587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accent4"/>
                </a:solidFill>
              </a:rPr>
              <a:t>Ты че пес, я</a:t>
            </a:r>
            <a:br>
              <a:rPr lang="ru-RU" sz="1600" dirty="0">
                <a:solidFill>
                  <a:schemeClr val="accent4"/>
                </a:solidFill>
              </a:rPr>
            </a:br>
            <a:r>
              <a:rPr lang="ru-RU" sz="1600" dirty="0">
                <a:solidFill>
                  <a:schemeClr val="accent4"/>
                </a:solidFill>
              </a:rPr>
              <a:t>математик!</a:t>
            </a:r>
          </a:p>
        </p:txBody>
      </p:sp>
    </p:spTree>
    <p:extLst>
      <p:ext uri="{BB962C8B-B14F-4D97-AF65-F5344CB8AC3E}">
        <p14:creationId xmlns:p14="http://schemas.microsoft.com/office/powerpoint/2010/main" val="497880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DFCA8-B624-4D41-9A4D-F030D892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параллелизма уровня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C0EFEF-29FA-2949-A9A0-09DA2038CD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  <a:p>
            <a:r>
              <a:rPr lang="ru-RU" dirty="0"/>
              <a:t>Генерация и отбор признаков</a:t>
            </a:r>
          </a:p>
          <a:p>
            <a:r>
              <a:rPr lang="ru-RU" dirty="0"/>
              <a:t>Мульти</a:t>
            </a:r>
            <a:r>
              <a:rPr lang="en-US" dirty="0"/>
              <a:t>-</a:t>
            </a:r>
            <a:r>
              <a:rPr lang="ru-RU" dirty="0"/>
              <a:t>классовая классификация </a:t>
            </a:r>
            <a:r>
              <a:rPr lang="en-US" dirty="0"/>
              <a:t>one-vs-rest</a:t>
            </a:r>
          </a:p>
          <a:p>
            <a:r>
              <a:rPr lang="ru-RU" dirty="0"/>
              <a:t>Ансамбли по принципу </a:t>
            </a:r>
            <a:r>
              <a:rPr lang="ru-RU" dirty="0" err="1"/>
              <a:t>бэгинга</a:t>
            </a:r>
            <a:endParaRPr lang="ru-RU" dirty="0"/>
          </a:p>
          <a:p>
            <a:r>
              <a:rPr lang="ru-RU" b="1" dirty="0"/>
              <a:t>Подбор </a:t>
            </a:r>
            <a:r>
              <a:rPr lang="ru-RU" b="1" dirty="0" err="1"/>
              <a:t>гиперпараметров</a:t>
            </a:r>
            <a:endParaRPr lang="ru-RU" b="1" dirty="0"/>
          </a:p>
          <a:p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0241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3B5C2-FD0C-0C49-B03F-D52C33E3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 </a:t>
            </a:r>
            <a:r>
              <a:rPr lang="en-US" dirty="0" err="1"/>
              <a:t>aways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FFC741-F427-CD44-9A30-B1663DFAEA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33450"/>
            <a:ext cx="8229600" cy="3409950"/>
          </a:xfrm>
        </p:spPr>
        <p:txBody>
          <a:bodyPr/>
          <a:lstStyle/>
          <a:p>
            <a:r>
              <a:rPr lang="ru-RU" dirty="0"/>
              <a:t>Избегать распределенного МЛ</a:t>
            </a:r>
          </a:p>
          <a:p>
            <a:pPr lvl="1"/>
            <a:r>
              <a:rPr lang="ru-RU" dirty="0"/>
              <a:t>Наращивать железо и уменьшать данные</a:t>
            </a:r>
          </a:p>
          <a:p>
            <a:pPr lvl="1"/>
            <a:r>
              <a:rPr lang="ru-RU" dirty="0"/>
              <a:t>Распределенный </a:t>
            </a:r>
            <a:r>
              <a:rPr lang="en-US" dirty="0"/>
              <a:t>ETL </a:t>
            </a:r>
            <a:r>
              <a:rPr lang="ru-RU" dirty="0"/>
              <a:t>и централизованный </a:t>
            </a:r>
            <a:r>
              <a:rPr lang="en-US" dirty="0"/>
              <a:t>ML</a:t>
            </a:r>
            <a:endParaRPr lang="ru-RU" dirty="0"/>
          </a:p>
          <a:p>
            <a:r>
              <a:rPr lang="ru-RU" dirty="0"/>
              <a:t>Небольшие модели тренировать </a:t>
            </a:r>
            <a:r>
              <a:rPr lang="en-US" dirty="0"/>
              <a:t>MapReduce</a:t>
            </a:r>
          </a:p>
          <a:p>
            <a:pPr lvl="1"/>
            <a:r>
              <a:rPr lang="ru-RU" dirty="0"/>
              <a:t>Улучшать качество отбором признаков и тюнингом параметров</a:t>
            </a:r>
          </a:p>
          <a:p>
            <a:r>
              <a:rPr lang="ru-RU" dirty="0"/>
              <a:t>Модели крупнее резать на части</a:t>
            </a:r>
          </a:p>
          <a:p>
            <a:pPr lvl="1"/>
            <a:r>
              <a:rPr lang="ru-RU" dirty="0"/>
              <a:t>Параметр сервер + </a:t>
            </a:r>
            <a:r>
              <a:rPr lang="en-US" dirty="0"/>
              <a:t>all-reduce </a:t>
            </a:r>
            <a:r>
              <a:rPr lang="ru-RU" dirty="0"/>
              <a:t>в помощь</a:t>
            </a:r>
          </a:p>
          <a:p>
            <a:r>
              <a:rPr lang="ru-RU" dirty="0"/>
              <a:t>Деревья распределяются круче сеток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5412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3B5C2-FD0C-0C49-B03F-D52C33E3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Вместо заключения: больше лучше?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E4202A32-BA37-2747-8BEB-8AB056F0F93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61314007"/>
              </p:ext>
            </p:extLst>
          </p:nvPr>
        </p:nvGraphicFramePr>
        <p:xfrm>
          <a:off x="0" y="1104899"/>
          <a:ext cx="8686800" cy="3839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77F456-84D9-EE4C-A102-9200342890FE}"/>
              </a:ext>
            </a:extLst>
          </p:cNvPr>
          <p:cNvSpPr txBox="1"/>
          <p:nvPr/>
        </p:nvSpPr>
        <p:spPr>
          <a:xfrm>
            <a:off x="4217500" y="3766088"/>
            <a:ext cx="190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Доход здесь</a:t>
            </a:r>
          </a:p>
        </p:txBody>
      </p:sp>
      <p:sp>
        <p:nvSpPr>
          <p:cNvPr id="8" name="Стрелка вверх 7">
            <a:extLst>
              <a:ext uri="{FF2B5EF4-FFF2-40B4-BE49-F238E27FC236}">
                <a16:creationId xmlns:a16="http://schemas.microsoft.com/office/drawing/2014/main" id="{4C555D73-37CC-C74C-BB01-8A1D9340E355}"/>
              </a:ext>
            </a:extLst>
          </p:cNvPr>
          <p:cNvSpPr/>
          <p:nvPr/>
        </p:nvSpPr>
        <p:spPr>
          <a:xfrm>
            <a:off x="4766710" y="3002586"/>
            <a:ext cx="410705" cy="650928"/>
          </a:xfrm>
          <a:prstGeom prst="upArrow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верх 8">
            <a:extLst>
              <a:ext uri="{FF2B5EF4-FFF2-40B4-BE49-F238E27FC236}">
                <a16:creationId xmlns:a16="http://schemas.microsoft.com/office/drawing/2014/main" id="{49E64A7B-6A04-CB41-A5DF-F01807D83E9A}"/>
              </a:ext>
            </a:extLst>
          </p:cNvPr>
          <p:cNvSpPr/>
          <p:nvPr/>
        </p:nvSpPr>
        <p:spPr>
          <a:xfrm rot="20606207">
            <a:off x="6208051" y="2613900"/>
            <a:ext cx="410705" cy="650928"/>
          </a:xfrm>
          <a:prstGeom prst="upArrow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90C37-6277-5D42-AE29-7FB92D22ACBB}"/>
              </a:ext>
            </a:extLst>
          </p:cNvPr>
          <p:cNvSpPr txBox="1"/>
          <p:nvPr/>
        </p:nvSpPr>
        <p:spPr>
          <a:xfrm>
            <a:off x="6123790" y="3351297"/>
            <a:ext cx="190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Косты</a:t>
            </a:r>
            <a:r>
              <a:rPr lang="ru-RU" dirty="0"/>
              <a:t> здесь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87F37-DF80-784F-8CE8-0D7BF54D4262}"/>
              </a:ext>
            </a:extLst>
          </p:cNvPr>
          <p:cNvSpPr txBox="1"/>
          <p:nvPr/>
        </p:nvSpPr>
        <p:spPr>
          <a:xfrm>
            <a:off x="1184998" y="1015010"/>
            <a:ext cx="385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Жизнь обычной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3967980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разрабатывает распределенный </a:t>
            </a:r>
            <a:r>
              <a:rPr lang="en-US" dirty="0"/>
              <a:t>ML?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817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зван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Что нужно для переноса МЛ в распределенную среду?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Понимать математическую основу алгоритма</a:t>
            </a:r>
          </a:p>
          <a:p>
            <a:pPr lvl="1"/>
            <a:r>
              <a:rPr lang="ru-RU" dirty="0"/>
              <a:t>Уметь при необходимости её модифицировать</a:t>
            </a:r>
          </a:p>
          <a:p>
            <a:r>
              <a:rPr lang="ru-RU" dirty="0"/>
              <a:t>Знать и иметь возможности технологий распределенной обработки данных</a:t>
            </a:r>
          </a:p>
          <a:p>
            <a:pPr lvl="1"/>
            <a:r>
              <a:rPr lang="ru-RU" dirty="0"/>
              <a:t>Уметь при необходимости их дорабатывать</a:t>
            </a:r>
          </a:p>
          <a:p>
            <a:r>
              <a:rPr lang="ru-RU" dirty="0"/>
              <a:t>Понимать особенности работы алгоритмов в распределенной среде</a:t>
            </a:r>
          </a:p>
          <a:p>
            <a:pPr lvl="1"/>
            <a:r>
              <a:rPr lang="ru-RU" dirty="0"/>
              <a:t>Уметь искать компромисс цена/качество </a:t>
            </a:r>
          </a:p>
        </p:txBody>
      </p:sp>
    </p:spTree>
    <p:extLst>
      <p:ext uri="{BB962C8B-B14F-4D97-AF65-F5344CB8AC3E}">
        <p14:creationId xmlns:p14="http://schemas.microsoft.com/office/powerpoint/2010/main" val="195449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CC0429-9CC8-2546-BE5A-AEFC0CDE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Вечная дилемма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AB9B0C2-12BE-A24A-86DC-5251E8E0959A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774915" y="1430364"/>
          <a:ext cx="7392692" cy="2583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7737F6E-5386-E041-A5F0-E54820193BE4}"/>
              </a:ext>
            </a:extLst>
          </p:cNvPr>
          <p:cNvSpPr txBox="1"/>
          <p:nvPr/>
        </p:nvSpPr>
        <p:spPr>
          <a:xfrm>
            <a:off x="5773118" y="821411"/>
            <a:ext cx="3053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Массивно-параллельный подход: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Популярные МЛ-</a:t>
            </a:r>
            <a:r>
              <a:rPr lang="ru-RU" sz="1600" dirty="0" err="1"/>
              <a:t>фреймворки</a:t>
            </a:r>
            <a:r>
              <a:rPr lang="ru-RU" sz="1600" dirty="0"/>
              <a:t> работают из коробки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Железо влетает в копеечку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Эксплуатация еще больше</a:t>
            </a:r>
          </a:p>
        </p:txBody>
      </p:sp>
    </p:spTree>
    <p:extLst>
      <p:ext uri="{BB962C8B-B14F-4D97-AF65-F5344CB8AC3E}">
        <p14:creationId xmlns:p14="http://schemas.microsoft.com/office/powerpoint/2010/main" val="44587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</a:t>
            </a:r>
            <a:r>
              <a:rPr lang="ru-RU" dirty="0"/>
              <a:t>Основные понятия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  <a:p>
            <a:pPr lvl="1"/>
            <a:r>
              <a:rPr lang="ru-RU" dirty="0"/>
              <a:t>Поиск </a:t>
            </a:r>
            <a:r>
              <a:rPr lang="ru-RU" b="1" dirty="0"/>
              <a:t>неочевидных</a:t>
            </a:r>
            <a:r>
              <a:rPr lang="ru-RU" dirty="0"/>
              <a:t> зависимостей в данных для использования в </a:t>
            </a:r>
            <a:r>
              <a:rPr lang="ru-RU" b="1" dirty="0"/>
              <a:t>практических целях</a:t>
            </a:r>
            <a:r>
              <a:rPr lang="ru-RU" dirty="0"/>
              <a:t>.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ru-RU" dirty="0"/>
              <a:t>Семейство </a:t>
            </a:r>
            <a:r>
              <a:rPr lang="ru-RU" b="1" dirty="0"/>
              <a:t>инструментов</a:t>
            </a:r>
            <a:r>
              <a:rPr lang="ru-RU" dirty="0"/>
              <a:t> поиска зависимостей в данных через </a:t>
            </a:r>
            <a:r>
              <a:rPr lang="ru-RU" b="1" dirty="0"/>
              <a:t>подбор параметров </a:t>
            </a:r>
            <a:r>
              <a:rPr lang="ru-RU" dirty="0"/>
              <a:t>некоторой </a:t>
            </a:r>
            <a:r>
              <a:rPr lang="ru-RU" b="1" dirty="0"/>
              <a:t>математической модели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01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  <a:r>
              <a:rPr lang="ru-RU" dirty="0"/>
              <a:t>: </a:t>
            </a:r>
            <a:r>
              <a:rPr lang="en-US" dirty="0"/>
              <a:t>Drew Conway, 2010 </a:t>
            </a:r>
            <a:endParaRPr lang="ru-RU" dirty="0"/>
          </a:p>
        </p:txBody>
      </p:sp>
      <p:pic>
        <p:nvPicPr>
          <p:cNvPr id="9" name="Содержимое 7">
            <a:extLst>
              <a:ext uri="{FF2B5EF4-FFF2-40B4-BE49-F238E27FC236}">
                <a16:creationId xmlns:a16="http://schemas.microsoft.com/office/drawing/2014/main" id="{1CD27E0F-DB94-7E4F-8629-FA369967B5D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5636" r="-56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3276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  <a:r>
              <a:rPr lang="ru-RU" dirty="0"/>
              <a:t>: </a:t>
            </a:r>
            <a:r>
              <a:rPr lang="en-US" dirty="0"/>
              <a:t>Drew Conway, 2010 </a:t>
            </a: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82979090-3990-B24D-BAF4-D0D5F92E279C}"/>
              </a:ext>
            </a:extLst>
          </p:cNvPr>
          <p:cNvSpPr/>
          <p:nvPr/>
        </p:nvSpPr>
        <p:spPr>
          <a:xfrm>
            <a:off x="5586103" y="2457450"/>
            <a:ext cx="2057400" cy="2057400"/>
          </a:xfrm>
          <a:custGeom>
            <a:avLst/>
            <a:gdLst>
              <a:gd name="connsiteX0" fmla="*/ 0 w 2057400"/>
              <a:gd name="connsiteY0" fmla="*/ 1028700 h 2057400"/>
              <a:gd name="connsiteX1" fmla="*/ 1028700 w 2057400"/>
              <a:gd name="connsiteY1" fmla="*/ 0 h 2057400"/>
              <a:gd name="connsiteX2" fmla="*/ 2057400 w 2057400"/>
              <a:gd name="connsiteY2" fmla="*/ 1028700 h 2057400"/>
              <a:gd name="connsiteX3" fmla="*/ 1028700 w 2057400"/>
              <a:gd name="connsiteY3" fmla="*/ 2057400 h 2057400"/>
              <a:gd name="connsiteX4" fmla="*/ 0 w 2057400"/>
              <a:gd name="connsiteY4" fmla="*/ 10287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0" y="1028700"/>
                </a:moveTo>
                <a:cubicBezTo>
                  <a:pt x="0" y="460565"/>
                  <a:pt x="460565" y="0"/>
                  <a:pt x="1028700" y="0"/>
                </a:cubicBez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lose/>
              </a:path>
            </a:pathLst>
          </a:custGeom>
          <a:solidFill>
            <a:srgbClr val="B3BBFF">
              <a:alpha val="7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sz="1400" kern="1200" dirty="0"/>
            </a:br>
            <a:br>
              <a:rPr lang="en-US" sz="1400" kern="1200" dirty="0"/>
            </a:br>
            <a:r>
              <a:rPr lang="ru-RU" sz="1400" kern="1200" dirty="0"/>
              <a:t>Выбрать правильную </a:t>
            </a:r>
            <a:r>
              <a:rPr lang="ru-RU" sz="1400" b="1" kern="1200" dirty="0"/>
              <a:t>цель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6FF04F31-2CC6-F648-AD8F-9F63536EB02C}"/>
              </a:ext>
            </a:extLst>
          </p:cNvPr>
          <p:cNvSpPr/>
          <p:nvPr/>
        </p:nvSpPr>
        <p:spPr>
          <a:xfrm rot="3467499">
            <a:off x="6328481" y="1128712"/>
            <a:ext cx="2057400" cy="2057400"/>
          </a:xfrm>
          <a:custGeom>
            <a:avLst/>
            <a:gdLst>
              <a:gd name="connsiteX0" fmla="*/ 0 w 2057400"/>
              <a:gd name="connsiteY0" fmla="*/ 1028700 h 2057400"/>
              <a:gd name="connsiteX1" fmla="*/ 1028700 w 2057400"/>
              <a:gd name="connsiteY1" fmla="*/ 0 h 2057400"/>
              <a:gd name="connsiteX2" fmla="*/ 2057400 w 2057400"/>
              <a:gd name="connsiteY2" fmla="*/ 1028700 h 2057400"/>
              <a:gd name="connsiteX3" fmla="*/ 1028700 w 2057400"/>
              <a:gd name="connsiteY3" fmla="*/ 2057400 h 2057400"/>
              <a:gd name="connsiteX4" fmla="*/ 0 w 2057400"/>
              <a:gd name="connsiteY4" fmla="*/ 10287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0" y="1028700"/>
                </a:moveTo>
                <a:cubicBezTo>
                  <a:pt x="0" y="460565"/>
                  <a:pt x="460565" y="0"/>
                  <a:pt x="1028700" y="0"/>
                </a:cubicBez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lose/>
              </a:path>
            </a:pathLst>
          </a:custGeom>
          <a:solidFill>
            <a:srgbClr val="CCFFC5">
              <a:alpha val="7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-2790486"/>
              <a:satOff val="-15286"/>
              <a:lumOff val="4706"/>
              <a:alphaOff val="0"/>
            </a:schemeClr>
          </a:fillRef>
          <a:effectRef idx="0">
            <a:schemeClr val="accent3">
              <a:alpha val="50000"/>
              <a:hueOff val="-2790486"/>
              <a:satOff val="-15286"/>
              <a:lumOff val="4706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0" tIns="0" rIns="0" bIns="14400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400" kern="1200" dirty="0"/>
              <a:t>Вытащить </a:t>
            </a:r>
            <a:r>
              <a:rPr lang="ru-RU" sz="1400" b="1" kern="1200" dirty="0"/>
              <a:t>закономерности</a:t>
            </a:r>
            <a:r>
              <a:rPr lang="ru-RU" sz="1400" kern="1200" dirty="0"/>
              <a:t> из данных</a:t>
            </a:r>
          </a:p>
        </p:txBody>
      </p: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072CAC2-E5FA-1F4C-BB9A-0FD8DC73B5ED}"/>
              </a:ext>
            </a:extLst>
          </p:cNvPr>
          <p:cNvSpPr/>
          <p:nvPr/>
        </p:nvSpPr>
        <p:spPr>
          <a:xfrm rot="18156859">
            <a:off x="4843724" y="1128712"/>
            <a:ext cx="2057400" cy="2057400"/>
          </a:xfrm>
          <a:custGeom>
            <a:avLst/>
            <a:gdLst>
              <a:gd name="connsiteX0" fmla="*/ 0 w 2057400"/>
              <a:gd name="connsiteY0" fmla="*/ 1028700 h 2057400"/>
              <a:gd name="connsiteX1" fmla="*/ 1028700 w 2057400"/>
              <a:gd name="connsiteY1" fmla="*/ 0 h 2057400"/>
              <a:gd name="connsiteX2" fmla="*/ 2057400 w 2057400"/>
              <a:gd name="connsiteY2" fmla="*/ 1028700 h 2057400"/>
              <a:gd name="connsiteX3" fmla="*/ 1028700 w 2057400"/>
              <a:gd name="connsiteY3" fmla="*/ 2057400 h 2057400"/>
              <a:gd name="connsiteX4" fmla="*/ 0 w 2057400"/>
              <a:gd name="connsiteY4" fmla="*/ 10287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0" y="1028700"/>
                </a:moveTo>
                <a:cubicBezTo>
                  <a:pt x="0" y="460565"/>
                  <a:pt x="460565" y="0"/>
                  <a:pt x="1028700" y="0"/>
                </a:cubicBez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lose/>
              </a:path>
            </a:pathLst>
          </a:custGeom>
          <a:solidFill>
            <a:srgbClr val="FDC6C5">
              <a:alpha val="7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-5580972"/>
              <a:satOff val="-30571"/>
              <a:lumOff val="9412"/>
              <a:alphaOff val="0"/>
            </a:schemeClr>
          </a:fillRef>
          <a:effectRef idx="0">
            <a:schemeClr val="accent3">
              <a:alpha val="50000"/>
              <a:hueOff val="-5580972"/>
              <a:satOff val="-30571"/>
              <a:lumOff val="9412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0" tIns="0" rIns="0" bIns="28800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400" u="none" kern="1200" dirty="0"/>
              <a:t>Реализовать использование закономерностей на </a:t>
            </a:r>
            <a:r>
              <a:rPr lang="ru-RU" sz="1400" b="1" u="none" kern="1200" dirty="0"/>
              <a:t>практике</a:t>
            </a:r>
          </a:p>
        </p:txBody>
      </p:sp>
      <p:pic>
        <p:nvPicPr>
          <p:cNvPr id="9" name="Содержимое 7">
            <a:extLst>
              <a:ext uri="{FF2B5EF4-FFF2-40B4-BE49-F238E27FC236}">
                <a16:creationId xmlns:a16="http://schemas.microsoft.com/office/drawing/2014/main" id="{1CD27E0F-DB94-7E4F-8629-FA369967B5D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5636" r="-5636"/>
          <a:stretch>
            <a:fillRect/>
          </a:stretch>
        </p:blipFill>
        <p:spPr/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91290300-6944-6C4D-98FC-D92A8A1A1789}"/>
              </a:ext>
            </a:extLst>
          </p:cNvPr>
          <p:cNvSpPr/>
          <p:nvPr/>
        </p:nvSpPr>
        <p:spPr>
          <a:xfrm>
            <a:off x="6310003" y="2352674"/>
            <a:ext cx="609600" cy="60007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09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>
          <a:xfrm>
            <a:off x="392781" y="1500139"/>
            <a:ext cx="8229600" cy="1586885"/>
          </a:xfrm>
        </p:spPr>
        <p:txBody>
          <a:bodyPr/>
          <a:lstStyle/>
          <a:p>
            <a:pPr algn="ctr"/>
            <a:r>
              <a:rPr lang="en-US" dirty="0"/>
              <a:t>Data Scientist 2010-</a:t>
            </a:r>
            <a:r>
              <a:rPr lang="ru-RU" dirty="0" err="1"/>
              <a:t>го</a:t>
            </a:r>
            <a:r>
              <a:rPr lang="ru-RU" dirty="0"/>
              <a:t> года справиться с разработкой распределенного </a:t>
            </a:r>
            <a:r>
              <a:rPr lang="en-US" dirty="0"/>
              <a:t>ML!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6784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азвание 4"/>
          <p:cNvSpPr>
            <a:spLocks noGrp="1"/>
          </p:cNvSpPr>
          <p:nvPr>
            <p:ph type="title"/>
          </p:nvPr>
        </p:nvSpPr>
        <p:spPr>
          <a:xfrm>
            <a:off x="457200" y="120254"/>
            <a:ext cx="8229600" cy="857250"/>
          </a:xfrm>
        </p:spPr>
        <p:txBody>
          <a:bodyPr/>
          <a:lstStyle/>
          <a:p>
            <a:r>
              <a:rPr lang="en-US" dirty="0"/>
              <a:t>Data Science</a:t>
            </a:r>
            <a:r>
              <a:rPr lang="ru-RU" dirty="0"/>
              <a:t>: </a:t>
            </a:r>
            <a:r>
              <a:rPr lang="en-US" dirty="0"/>
              <a:t>2020</a:t>
            </a:r>
            <a:endParaRPr lang="ru-RU" dirty="0"/>
          </a:p>
        </p:txBody>
      </p:sp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82979090-3990-B24D-BAF4-D0D5F92E279C}"/>
              </a:ext>
            </a:extLst>
          </p:cNvPr>
          <p:cNvSpPr/>
          <p:nvPr/>
        </p:nvSpPr>
        <p:spPr>
          <a:xfrm>
            <a:off x="3423928" y="2486025"/>
            <a:ext cx="2057400" cy="2057400"/>
          </a:xfrm>
          <a:custGeom>
            <a:avLst/>
            <a:gdLst>
              <a:gd name="connsiteX0" fmla="*/ 0 w 2057400"/>
              <a:gd name="connsiteY0" fmla="*/ 1028700 h 2057400"/>
              <a:gd name="connsiteX1" fmla="*/ 1028700 w 2057400"/>
              <a:gd name="connsiteY1" fmla="*/ 0 h 2057400"/>
              <a:gd name="connsiteX2" fmla="*/ 2057400 w 2057400"/>
              <a:gd name="connsiteY2" fmla="*/ 1028700 h 2057400"/>
              <a:gd name="connsiteX3" fmla="*/ 1028700 w 2057400"/>
              <a:gd name="connsiteY3" fmla="*/ 2057400 h 2057400"/>
              <a:gd name="connsiteX4" fmla="*/ 0 w 2057400"/>
              <a:gd name="connsiteY4" fmla="*/ 10287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0" y="1028700"/>
                </a:moveTo>
                <a:cubicBezTo>
                  <a:pt x="0" y="460565"/>
                  <a:pt x="460565" y="0"/>
                  <a:pt x="1028700" y="0"/>
                </a:cubicBez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lose/>
              </a:path>
            </a:pathLst>
          </a:custGeom>
          <a:solidFill>
            <a:srgbClr val="B3BBFF">
              <a:alpha val="7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sz="1400" kern="1200" dirty="0"/>
            </a:br>
            <a:br>
              <a:rPr lang="en-US" sz="1400" kern="1200" dirty="0"/>
            </a:br>
            <a:r>
              <a:rPr lang="ru-RU" sz="1400" kern="1200" dirty="0"/>
              <a:t>Выбрать правильную </a:t>
            </a:r>
            <a:r>
              <a:rPr lang="ru-RU" sz="1400" b="1" kern="1200" dirty="0"/>
              <a:t>цель</a:t>
            </a: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6FF04F31-2CC6-F648-AD8F-9F63536EB02C}"/>
              </a:ext>
            </a:extLst>
          </p:cNvPr>
          <p:cNvSpPr/>
          <p:nvPr/>
        </p:nvSpPr>
        <p:spPr>
          <a:xfrm rot="3467499">
            <a:off x="4166306" y="1157287"/>
            <a:ext cx="2057400" cy="2057400"/>
          </a:xfrm>
          <a:custGeom>
            <a:avLst/>
            <a:gdLst>
              <a:gd name="connsiteX0" fmla="*/ 0 w 2057400"/>
              <a:gd name="connsiteY0" fmla="*/ 1028700 h 2057400"/>
              <a:gd name="connsiteX1" fmla="*/ 1028700 w 2057400"/>
              <a:gd name="connsiteY1" fmla="*/ 0 h 2057400"/>
              <a:gd name="connsiteX2" fmla="*/ 2057400 w 2057400"/>
              <a:gd name="connsiteY2" fmla="*/ 1028700 h 2057400"/>
              <a:gd name="connsiteX3" fmla="*/ 1028700 w 2057400"/>
              <a:gd name="connsiteY3" fmla="*/ 2057400 h 2057400"/>
              <a:gd name="connsiteX4" fmla="*/ 0 w 2057400"/>
              <a:gd name="connsiteY4" fmla="*/ 10287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0" y="1028700"/>
                </a:moveTo>
                <a:cubicBezTo>
                  <a:pt x="0" y="460565"/>
                  <a:pt x="460565" y="0"/>
                  <a:pt x="1028700" y="0"/>
                </a:cubicBez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lose/>
              </a:path>
            </a:pathLst>
          </a:custGeom>
          <a:solidFill>
            <a:srgbClr val="CCFFC5">
              <a:alpha val="7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-2790486"/>
              <a:satOff val="-15286"/>
              <a:lumOff val="4706"/>
              <a:alphaOff val="0"/>
            </a:schemeClr>
          </a:fillRef>
          <a:effectRef idx="0">
            <a:schemeClr val="accent3">
              <a:alpha val="50000"/>
              <a:hueOff val="-2790486"/>
              <a:satOff val="-15286"/>
              <a:lumOff val="4706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0" tIns="0" rIns="0" bIns="14400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400" kern="1200" dirty="0"/>
              <a:t>Вытащить </a:t>
            </a:r>
            <a:r>
              <a:rPr lang="ru-RU" sz="1400" b="1" kern="1200" dirty="0"/>
              <a:t>закономерности</a:t>
            </a:r>
            <a:r>
              <a:rPr lang="ru-RU" sz="1400" kern="1200" dirty="0"/>
              <a:t> из данных</a:t>
            </a:r>
          </a:p>
        </p:txBody>
      </p: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072CAC2-E5FA-1F4C-BB9A-0FD8DC73B5ED}"/>
              </a:ext>
            </a:extLst>
          </p:cNvPr>
          <p:cNvSpPr/>
          <p:nvPr/>
        </p:nvSpPr>
        <p:spPr>
          <a:xfrm rot="18156859">
            <a:off x="2681549" y="1157287"/>
            <a:ext cx="2057400" cy="2057400"/>
          </a:xfrm>
          <a:custGeom>
            <a:avLst/>
            <a:gdLst>
              <a:gd name="connsiteX0" fmla="*/ 0 w 2057400"/>
              <a:gd name="connsiteY0" fmla="*/ 1028700 h 2057400"/>
              <a:gd name="connsiteX1" fmla="*/ 1028700 w 2057400"/>
              <a:gd name="connsiteY1" fmla="*/ 0 h 2057400"/>
              <a:gd name="connsiteX2" fmla="*/ 2057400 w 2057400"/>
              <a:gd name="connsiteY2" fmla="*/ 1028700 h 2057400"/>
              <a:gd name="connsiteX3" fmla="*/ 1028700 w 2057400"/>
              <a:gd name="connsiteY3" fmla="*/ 2057400 h 2057400"/>
              <a:gd name="connsiteX4" fmla="*/ 0 w 2057400"/>
              <a:gd name="connsiteY4" fmla="*/ 10287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7400" h="2057400">
                <a:moveTo>
                  <a:pt x="0" y="1028700"/>
                </a:moveTo>
                <a:cubicBezTo>
                  <a:pt x="0" y="460565"/>
                  <a:pt x="460565" y="0"/>
                  <a:pt x="1028700" y="0"/>
                </a:cubicBezTo>
                <a:cubicBezTo>
                  <a:pt x="1596835" y="0"/>
                  <a:pt x="2057400" y="460565"/>
                  <a:pt x="2057400" y="1028700"/>
                </a:cubicBezTo>
                <a:cubicBezTo>
                  <a:pt x="2057400" y="159683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lose/>
              </a:path>
            </a:pathLst>
          </a:custGeom>
          <a:solidFill>
            <a:srgbClr val="FDC6C5">
              <a:alpha val="7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50000"/>
              <a:hueOff val="-5580972"/>
              <a:satOff val="-30571"/>
              <a:lumOff val="9412"/>
              <a:alphaOff val="0"/>
            </a:schemeClr>
          </a:fillRef>
          <a:effectRef idx="0">
            <a:schemeClr val="accent3">
              <a:alpha val="50000"/>
              <a:hueOff val="-5580972"/>
              <a:satOff val="-30571"/>
              <a:lumOff val="9412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0" tIns="0" rIns="0" bIns="288000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400" u="none" kern="1200" dirty="0"/>
              <a:t>Реализовать использование закономерностей на </a:t>
            </a:r>
            <a:r>
              <a:rPr lang="ru-RU" sz="1400" b="1" u="none" kern="1200" dirty="0"/>
              <a:t>практике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1290300-6944-6C4D-98FC-D92A8A1A1789}"/>
              </a:ext>
            </a:extLst>
          </p:cNvPr>
          <p:cNvSpPr/>
          <p:nvPr/>
        </p:nvSpPr>
        <p:spPr>
          <a:xfrm>
            <a:off x="4147828" y="2381249"/>
            <a:ext cx="609600" cy="60007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1686D6D3-6EBB-244A-A75A-E12AB9A14261}"/>
              </a:ext>
            </a:extLst>
          </p:cNvPr>
          <p:cNvSpPr/>
          <p:nvPr/>
        </p:nvSpPr>
        <p:spPr>
          <a:xfrm>
            <a:off x="5558141" y="3173941"/>
            <a:ext cx="609600" cy="60007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CCD12F1E-774B-7340-880E-0BD28BFE121B}"/>
              </a:ext>
            </a:extLst>
          </p:cNvPr>
          <p:cNvSpPr/>
          <p:nvPr/>
        </p:nvSpPr>
        <p:spPr>
          <a:xfrm>
            <a:off x="4051959" y="4610101"/>
            <a:ext cx="719447" cy="48405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FE285967-69FD-474B-A619-462AFC113A94}"/>
              </a:ext>
            </a:extLst>
          </p:cNvPr>
          <p:cNvSpPr/>
          <p:nvPr/>
        </p:nvSpPr>
        <p:spPr>
          <a:xfrm>
            <a:off x="4092904" y="818225"/>
            <a:ext cx="719447" cy="484054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ABCF18C0-6FF2-9040-8F7E-4AC2DB815BAE}"/>
              </a:ext>
            </a:extLst>
          </p:cNvPr>
          <p:cNvSpPr/>
          <p:nvPr/>
        </p:nvSpPr>
        <p:spPr>
          <a:xfrm>
            <a:off x="2061398" y="1063229"/>
            <a:ext cx="798860" cy="60007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MLE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17A2D038-ECEE-C94E-AD2A-ACDD95F9C933}"/>
              </a:ext>
            </a:extLst>
          </p:cNvPr>
          <p:cNvSpPr/>
          <p:nvPr/>
        </p:nvSpPr>
        <p:spPr>
          <a:xfrm>
            <a:off x="2737515" y="3173940"/>
            <a:ext cx="609600" cy="60007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BA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94FB0ED-994F-F540-AE41-32393B2C9FBB}"/>
              </a:ext>
            </a:extLst>
          </p:cNvPr>
          <p:cNvSpPr/>
          <p:nvPr/>
        </p:nvSpPr>
        <p:spPr>
          <a:xfrm>
            <a:off x="6628685" y="938081"/>
            <a:ext cx="1591356" cy="60007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</a:rPr>
              <a:t>Моделист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5E0666F-6DD0-244D-AAEF-6A3992295470}"/>
              </a:ext>
            </a:extLst>
          </p:cNvPr>
          <p:cNvCxnSpPr/>
          <p:nvPr/>
        </p:nvCxnSpPr>
        <p:spPr>
          <a:xfrm>
            <a:off x="5990095" y="1025129"/>
            <a:ext cx="448805" cy="51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9646919-47B1-244D-B260-BEAA19336FBB}"/>
              </a:ext>
            </a:extLst>
          </p:cNvPr>
          <p:cNvCxnSpPr>
            <a:cxnSpLocks/>
          </p:cNvCxnSpPr>
          <p:nvPr/>
        </p:nvCxnSpPr>
        <p:spPr>
          <a:xfrm flipH="1">
            <a:off x="6005078" y="1045964"/>
            <a:ext cx="514350" cy="472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84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19601 -0.269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-1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4125750-5DD5-664D-BEBE-181E98BE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  <a:r>
              <a:rPr lang="ru-RU" dirty="0"/>
              <a:t>: </a:t>
            </a:r>
            <a:r>
              <a:rPr lang="en-US" dirty="0"/>
              <a:t>2020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03CE06-0F22-0B42-B467-EB44BF86004E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457200" y="1104900"/>
          <a:ext cx="8229600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0462C63-0D30-0241-8824-1410A7D4386E}"/>
              </a:ext>
            </a:extLst>
          </p:cNvPr>
          <p:cNvSpPr txBox="1"/>
          <p:nvPr/>
        </p:nvSpPr>
        <p:spPr>
          <a:xfrm>
            <a:off x="457200" y="1698279"/>
            <a:ext cx="1952625" cy="640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tIns="180000" bIns="180000" rtlCol="0">
            <a:spAutoFit/>
          </a:bodyPr>
          <a:lstStyle/>
          <a:p>
            <a:pPr algn="ctr"/>
            <a:r>
              <a:rPr lang="en-US" dirty="0"/>
              <a:t>Data Engineer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80429-1357-A640-9281-4975F2094DAA}"/>
              </a:ext>
            </a:extLst>
          </p:cNvPr>
          <p:cNvSpPr txBox="1"/>
          <p:nvPr/>
        </p:nvSpPr>
        <p:spPr>
          <a:xfrm>
            <a:off x="2409825" y="1698279"/>
            <a:ext cx="1924050" cy="640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tIns="180000" bIns="180000" rtlCol="0">
            <a:spAutoFit/>
          </a:bodyPr>
          <a:lstStyle/>
          <a:p>
            <a:pPr algn="ctr"/>
            <a:r>
              <a:rPr lang="ru-RU" dirty="0"/>
              <a:t>Моделист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DFBD-048F-C746-8315-770DF2917AFA}"/>
              </a:ext>
            </a:extLst>
          </p:cNvPr>
          <p:cNvSpPr txBox="1"/>
          <p:nvPr/>
        </p:nvSpPr>
        <p:spPr>
          <a:xfrm>
            <a:off x="6286500" y="1698279"/>
            <a:ext cx="192405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Developer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52B12-BC4C-9B44-B85B-0BA6EF054C52}"/>
              </a:ext>
            </a:extLst>
          </p:cNvPr>
          <p:cNvSpPr txBox="1"/>
          <p:nvPr/>
        </p:nvSpPr>
        <p:spPr>
          <a:xfrm>
            <a:off x="4333875" y="1698279"/>
            <a:ext cx="1952625" cy="640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tIns="180000" bIns="180000" rtlCol="0">
            <a:spAutoFit/>
          </a:bodyPr>
          <a:lstStyle/>
          <a:p>
            <a:pPr algn="ctr"/>
            <a:r>
              <a:rPr lang="en-US" dirty="0"/>
              <a:t>ML Engineer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9626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4125750-5DD5-664D-BEBE-181E98BE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Data Science Great Again!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03CE06-0F22-0B42-B467-EB44BF86004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5474577"/>
              </p:ext>
            </p:extLst>
          </p:nvPr>
        </p:nvGraphicFramePr>
        <p:xfrm>
          <a:off x="457200" y="1104900"/>
          <a:ext cx="8229600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F080429-1357-A640-9281-4975F2094DAA}"/>
              </a:ext>
            </a:extLst>
          </p:cNvPr>
          <p:cNvSpPr txBox="1"/>
          <p:nvPr/>
        </p:nvSpPr>
        <p:spPr>
          <a:xfrm>
            <a:off x="457200" y="1698279"/>
            <a:ext cx="5829300" cy="640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tIns="180000" bIns="180000" rtlCol="0">
            <a:spAutoFit/>
          </a:bodyPr>
          <a:lstStyle/>
          <a:p>
            <a:pPr algn="ctr"/>
            <a:r>
              <a:rPr lang="en-US" dirty="0"/>
              <a:t>Data Scientist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DFBD-048F-C746-8315-770DF2917AFA}"/>
              </a:ext>
            </a:extLst>
          </p:cNvPr>
          <p:cNvSpPr txBox="1"/>
          <p:nvPr/>
        </p:nvSpPr>
        <p:spPr>
          <a:xfrm>
            <a:off x="6286500" y="1698279"/>
            <a:ext cx="192405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Developer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377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4125750-5DD5-664D-BEBE-181E98BE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Data Science Great Again!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03CE06-0F22-0B42-B467-EB44BF86004E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457200" y="1104900"/>
          <a:ext cx="8229600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F080429-1357-A640-9281-4975F2094DAA}"/>
              </a:ext>
            </a:extLst>
          </p:cNvPr>
          <p:cNvSpPr txBox="1"/>
          <p:nvPr/>
        </p:nvSpPr>
        <p:spPr>
          <a:xfrm>
            <a:off x="457200" y="1698279"/>
            <a:ext cx="5829300" cy="640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tIns="180000" bIns="180000" rtlCol="0">
            <a:spAutoFit/>
          </a:bodyPr>
          <a:lstStyle/>
          <a:p>
            <a:pPr algn="ctr"/>
            <a:r>
              <a:rPr lang="en-US" dirty="0"/>
              <a:t>Data Scientist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DFBD-048F-C746-8315-770DF2917AFA}"/>
              </a:ext>
            </a:extLst>
          </p:cNvPr>
          <p:cNvSpPr txBox="1"/>
          <p:nvPr/>
        </p:nvSpPr>
        <p:spPr>
          <a:xfrm>
            <a:off x="6286500" y="1698279"/>
            <a:ext cx="192405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Developer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E2BD5C-8552-4545-B7B7-B445C23BCE45}"/>
              </a:ext>
            </a:extLst>
          </p:cNvPr>
          <p:cNvSpPr txBox="1"/>
          <p:nvPr/>
        </p:nvSpPr>
        <p:spPr>
          <a:xfrm>
            <a:off x="4343400" y="3298479"/>
            <a:ext cx="386715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JVM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97C509-2C33-D44B-94D8-2EAE4FA79E9E}"/>
              </a:ext>
            </a:extLst>
          </p:cNvPr>
          <p:cNvSpPr txBox="1"/>
          <p:nvPr/>
        </p:nvSpPr>
        <p:spPr>
          <a:xfrm>
            <a:off x="457200" y="3298479"/>
            <a:ext cx="192405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JVM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01068-DD15-0349-989D-2A783001AF44}"/>
              </a:ext>
            </a:extLst>
          </p:cNvPr>
          <p:cNvSpPr txBox="1"/>
          <p:nvPr/>
        </p:nvSpPr>
        <p:spPr>
          <a:xfrm>
            <a:off x="2381250" y="3298479"/>
            <a:ext cx="19621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812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4125750-5DD5-664D-BEBE-181E98BE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Data Science Great Again!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6003CE06-0F22-0B42-B467-EB44BF86004E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457200" y="1104900"/>
          <a:ext cx="8229600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F080429-1357-A640-9281-4975F2094DAA}"/>
              </a:ext>
            </a:extLst>
          </p:cNvPr>
          <p:cNvSpPr txBox="1"/>
          <p:nvPr/>
        </p:nvSpPr>
        <p:spPr>
          <a:xfrm>
            <a:off x="457200" y="1698279"/>
            <a:ext cx="5829300" cy="6405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tIns="180000" bIns="180000" rtlCol="0">
            <a:spAutoFit/>
          </a:bodyPr>
          <a:lstStyle/>
          <a:p>
            <a:pPr algn="ctr"/>
            <a:r>
              <a:rPr lang="en-US" dirty="0"/>
              <a:t>Data Scientist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2DFBD-048F-C746-8315-770DF2917AFA}"/>
              </a:ext>
            </a:extLst>
          </p:cNvPr>
          <p:cNvSpPr txBox="1"/>
          <p:nvPr/>
        </p:nvSpPr>
        <p:spPr>
          <a:xfrm>
            <a:off x="6286500" y="1698279"/>
            <a:ext cx="1924050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Developer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E2BD5C-8552-4545-B7B7-B445C23BCE45}"/>
              </a:ext>
            </a:extLst>
          </p:cNvPr>
          <p:cNvSpPr txBox="1"/>
          <p:nvPr/>
        </p:nvSpPr>
        <p:spPr>
          <a:xfrm>
            <a:off x="4343400" y="3298479"/>
            <a:ext cx="386715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JVM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97C509-2C33-D44B-94D8-2EAE4FA79E9E}"/>
              </a:ext>
            </a:extLst>
          </p:cNvPr>
          <p:cNvSpPr txBox="1"/>
          <p:nvPr/>
        </p:nvSpPr>
        <p:spPr>
          <a:xfrm>
            <a:off x="457200" y="3298479"/>
            <a:ext cx="192405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JVM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01068-DD15-0349-989D-2A783001AF44}"/>
              </a:ext>
            </a:extLst>
          </p:cNvPr>
          <p:cNvSpPr txBox="1"/>
          <p:nvPr/>
        </p:nvSpPr>
        <p:spPr>
          <a:xfrm>
            <a:off x="2381250" y="3298479"/>
            <a:ext cx="19621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5B8DB-AD14-F142-8F7D-400433601DC3}"/>
              </a:ext>
            </a:extLst>
          </p:cNvPr>
          <p:cNvSpPr txBox="1"/>
          <p:nvPr/>
        </p:nvSpPr>
        <p:spPr>
          <a:xfrm>
            <a:off x="457200" y="3654595"/>
            <a:ext cx="775335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Scala</a:t>
            </a:r>
          </a:p>
        </p:txBody>
      </p:sp>
    </p:spTree>
    <p:extLst>
      <p:ext uri="{BB962C8B-B14F-4D97-AF65-F5344CB8AC3E}">
        <p14:creationId xmlns:p14="http://schemas.microsoft.com/office/powerpoint/2010/main" val="2284498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93907-6EC0-DD44-BE38-D4200DC2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Science: </a:t>
            </a:r>
            <a:r>
              <a:rPr lang="ru-RU" dirty="0"/>
              <a:t>Два пути к цели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B2B309B-3FF9-DB48-825A-25EFF27A2E64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29601210"/>
              </p:ext>
            </p:extLst>
          </p:nvPr>
        </p:nvGraphicFramePr>
        <p:xfrm>
          <a:off x="457200" y="1104900"/>
          <a:ext cx="6038850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C74154D-392C-AA4C-9A7E-7D5FF7493FAA}"/>
              </a:ext>
            </a:extLst>
          </p:cNvPr>
          <p:cNvGrpSpPr/>
          <p:nvPr/>
        </p:nvGrpSpPr>
        <p:grpSpPr>
          <a:xfrm>
            <a:off x="6660116" y="1106433"/>
            <a:ext cx="1242859" cy="1242859"/>
            <a:chOff x="782278" y="766"/>
            <a:chExt cx="1242859" cy="1242859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46827A44-F463-A544-82FF-4BF4A64F4151}"/>
                </a:ext>
              </a:extLst>
            </p:cNvPr>
            <p:cNvSpPr/>
            <p:nvPr/>
          </p:nvSpPr>
          <p:spPr>
            <a:xfrm>
              <a:off x="782278" y="766"/>
              <a:ext cx="1242859" cy="12428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Овал 4">
              <a:extLst>
                <a:ext uri="{FF2B5EF4-FFF2-40B4-BE49-F238E27FC236}">
                  <a16:creationId xmlns:a16="http://schemas.microsoft.com/office/drawing/2014/main" id="{4E258D32-DE77-E345-990D-3E1F5935C50C}"/>
                </a:ext>
              </a:extLst>
            </p:cNvPr>
            <p:cNvSpPr txBox="1"/>
            <p:nvPr/>
          </p:nvSpPr>
          <p:spPr>
            <a:xfrm>
              <a:off x="964290" y="182778"/>
              <a:ext cx="878835" cy="878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400" kern="1200" dirty="0"/>
                <a:t>Инженер</a:t>
              </a:r>
              <a:endParaRPr lang="ru-RU" sz="1200" kern="1200" dirty="0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B98312B-FBC8-D541-9A10-6374C1B3EFE2}"/>
              </a:ext>
            </a:extLst>
          </p:cNvPr>
          <p:cNvGrpSpPr/>
          <p:nvPr/>
        </p:nvGrpSpPr>
        <p:grpSpPr>
          <a:xfrm>
            <a:off x="6921117" y="2450212"/>
            <a:ext cx="720858" cy="720858"/>
            <a:chOff x="1043279" y="1344545"/>
            <a:chExt cx="720858" cy="720858"/>
          </a:xfrm>
        </p:grpSpPr>
        <p:sp>
          <p:nvSpPr>
            <p:cNvPr id="13" name="Плюс 12">
              <a:extLst>
                <a:ext uri="{FF2B5EF4-FFF2-40B4-BE49-F238E27FC236}">
                  <a16:creationId xmlns:a16="http://schemas.microsoft.com/office/drawing/2014/main" id="{0551238D-AA9D-3C4B-8C4F-C2D6DA3F62DB}"/>
                </a:ext>
              </a:extLst>
            </p:cNvPr>
            <p:cNvSpPr/>
            <p:nvPr/>
          </p:nvSpPr>
          <p:spPr>
            <a:xfrm>
              <a:off x="1043279" y="1344545"/>
              <a:ext cx="720858" cy="720858"/>
            </a:xfrm>
            <a:prstGeom prst="mathPlus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Плюс 6">
              <a:extLst>
                <a:ext uri="{FF2B5EF4-FFF2-40B4-BE49-F238E27FC236}">
                  <a16:creationId xmlns:a16="http://schemas.microsoft.com/office/drawing/2014/main" id="{8B3640FF-453A-AF49-99C5-83AB4A10EB2A}"/>
                </a:ext>
              </a:extLst>
            </p:cNvPr>
            <p:cNvSpPr txBox="1"/>
            <p:nvPr/>
          </p:nvSpPr>
          <p:spPr>
            <a:xfrm>
              <a:off x="1138829" y="1620201"/>
              <a:ext cx="529758" cy="1695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1000" kern="1200"/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D6C4735F-06BC-B14D-8422-D1FAC308BB97}"/>
              </a:ext>
            </a:extLst>
          </p:cNvPr>
          <p:cNvGrpSpPr/>
          <p:nvPr/>
        </p:nvGrpSpPr>
        <p:grpSpPr>
          <a:xfrm>
            <a:off x="6660116" y="3271991"/>
            <a:ext cx="1242859" cy="1242859"/>
            <a:chOff x="782278" y="2166324"/>
            <a:chExt cx="1242859" cy="1242859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3AA0E17E-1F86-5847-A790-223878EE2BFD}"/>
                </a:ext>
              </a:extLst>
            </p:cNvPr>
            <p:cNvSpPr/>
            <p:nvPr/>
          </p:nvSpPr>
          <p:spPr>
            <a:xfrm>
              <a:off x="782278" y="2166324"/>
              <a:ext cx="1242859" cy="124285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2790486"/>
                <a:satOff val="-15286"/>
                <a:lumOff val="4706"/>
                <a:alphaOff val="0"/>
              </a:schemeClr>
            </a:fillRef>
            <a:effectRef idx="0">
              <a:schemeClr val="accent3">
                <a:hueOff val="-2790486"/>
                <a:satOff val="-15286"/>
                <a:lumOff val="4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Овал 8">
              <a:extLst>
                <a:ext uri="{FF2B5EF4-FFF2-40B4-BE49-F238E27FC236}">
                  <a16:creationId xmlns:a16="http://schemas.microsoft.com/office/drawing/2014/main" id="{BBFF5740-D1BB-154D-AA83-E74CC7B874C6}"/>
                </a:ext>
              </a:extLst>
            </p:cNvPr>
            <p:cNvSpPr txBox="1"/>
            <p:nvPr/>
          </p:nvSpPr>
          <p:spPr>
            <a:xfrm>
              <a:off x="964290" y="2348336"/>
              <a:ext cx="878835" cy="878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200" kern="1200" dirty="0"/>
                <a:t>Машинное обучение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A39986F-178B-F44D-9499-346ED9FA4886}"/>
              </a:ext>
            </a:extLst>
          </p:cNvPr>
          <p:cNvGrpSpPr/>
          <p:nvPr/>
        </p:nvGrpSpPr>
        <p:grpSpPr>
          <a:xfrm rot="10800000">
            <a:off x="5950982" y="2577936"/>
            <a:ext cx="395229" cy="462343"/>
            <a:chOff x="2211566" y="1473803"/>
            <a:chExt cx="395229" cy="462343"/>
          </a:xfrm>
        </p:grpSpPr>
        <p:sp>
          <p:nvSpPr>
            <p:cNvPr id="9" name="Стрелка вправо 8">
              <a:extLst>
                <a:ext uri="{FF2B5EF4-FFF2-40B4-BE49-F238E27FC236}">
                  <a16:creationId xmlns:a16="http://schemas.microsoft.com/office/drawing/2014/main" id="{753FBC20-376D-8D40-BB31-ABC14637408E}"/>
                </a:ext>
              </a:extLst>
            </p:cNvPr>
            <p:cNvSpPr/>
            <p:nvPr/>
          </p:nvSpPr>
          <p:spPr>
            <a:xfrm>
              <a:off x="2211566" y="1473803"/>
              <a:ext cx="395229" cy="46234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-5580972"/>
                <a:satOff val="-30571"/>
                <a:lumOff val="9412"/>
                <a:alphaOff val="0"/>
              </a:schemeClr>
            </a:fillRef>
            <a:effectRef idx="0">
              <a:schemeClr val="accent3">
                <a:hueOff val="-5580972"/>
                <a:satOff val="-30571"/>
                <a:lumOff val="941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Стрелка вправо 10">
              <a:extLst>
                <a:ext uri="{FF2B5EF4-FFF2-40B4-BE49-F238E27FC236}">
                  <a16:creationId xmlns:a16="http://schemas.microsoft.com/office/drawing/2014/main" id="{741D7EC7-CA1C-F841-BDB6-9F4F73A56F87}"/>
                </a:ext>
              </a:extLst>
            </p:cNvPr>
            <p:cNvSpPr txBox="1"/>
            <p:nvPr/>
          </p:nvSpPr>
          <p:spPr>
            <a:xfrm>
              <a:off x="2211566" y="1566272"/>
              <a:ext cx="276660" cy="2774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ru-RU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88966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CC0429-9CC8-2546-BE5A-AEFC0CDE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Вечная дилемма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AB9B0C2-12BE-A24A-86DC-5251E8E0959A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774915" y="1430364"/>
          <a:ext cx="7392692" cy="2583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7737F6E-5386-E041-A5F0-E54820193BE4}"/>
              </a:ext>
            </a:extLst>
          </p:cNvPr>
          <p:cNvSpPr txBox="1"/>
          <p:nvPr/>
        </p:nvSpPr>
        <p:spPr>
          <a:xfrm>
            <a:off x="5773118" y="821411"/>
            <a:ext cx="3053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Массивно-параллельный подход: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Популярные МЛ-</a:t>
            </a:r>
            <a:r>
              <a:rPr lang="ru-RU" sz="1600" dirty="0" err="1"/>
              <a:t>фреймворки</a:t>
            </a:r>
            <a:r>
              <a:rPr lang="ru-RU" sz="1600" dirty="0"/>
              <a:t> работают из коробки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Железо влетает в копеечку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Эксплуатация еще больше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E3641-947D-4841-9889-BF9DBA885FCA}"/>
              </a:ext>
            </a:extLst>
          </p:cNvPr>
          <p:cNvSpPr txBox="1"/>
          <p:nvPr/>
        </p:nvSpPr>
        <p:spPr>
          <a:xfrm>
            <a:off x="317716" y="933450"/>
            <a:ext cx="3053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Распределенный подход: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Стоковое дешевое железо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Простая эксплуатация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Ограниченный набор моделей</a:t>
            </a:r>
            <a:r>
              <a:rPr lang="en-US" sz="1600" dirty="0"/>
              <a:t> </a:t>
            </a:r>
            <a:r>
              <a:rPr lang="ru-RU" sz="1600" dirty="0"/>
              <a:t>в стандартных </a:t>
            </a:r>
            <a:r>
              <a:rPr lang="ru-RU" sz="1600" dirty="0" err="1"/>
              <a:t>фреймворках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78115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Scala</a:t>
            </a:r>
            <a:r>
              <a:rPr lang="en-US" dirty="0"/>
              <a:t> for Data Science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492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</a:t>
            </a:r>
            <a:r>
              <a:rPr lang="ru-RU" dirty="0"/>
              <a:t>инструменты:</a:t>
            </a:r>
            <a:r>
              <a:rPr lang="en-US" dirty="0"/>
              <a:t> Python</a:t>
            </a:r>
            <a:endParaRPr lang="ru-RU" dirty="0"/>
          </a:p>
        </p:txBody>
      </p:sp>
      <p:pic>
        <p:nvPicPr>
          <p:cNvPr id="5" name="Изображение 4" descr="Sci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09" y="871974"/>
            <a:ext cx="3332309" cy="2050652"/>
          </a:xfrm>
          <a:prstGeom prst="rect">
            <a:avLst/>
          </a:prstGeom>
        </p:spPr>
      </p:pic>
      <p:pic>
        <p:nvPicPr>
          <p:cNvPr id="4" name="Содержимое 3" descr="1200px-NumPy_logo.pn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r="2235"/>
          <a:stretch>
            <a:fillRect/>
          </a:stretch>
        </p:blipFill>
        <p:spPr>
          <a:xfrm>
            <a:off x="457201" y="1104900"/>
            <a:ext cx="3876660" cy="1606302"/>
          </a:xfrm>
        </p:spPr>
      </p:pic>
      <p:pic>
        <p:nvPicPr>
          <p:cNvPr id="6" name="Изображение 5" descr="logo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5" y="4143170"/>
            <a:ext cx="4170607" cy="1000330"/>
          </a:xfrm>
          <a:prstGeom prst="rect">
            <a:avLst/>
          </a:prstGeom>
        </p:spPr>
      </p:pic>
      <p:pic>
        <p:nvPicPr>
          <p:cNvPr id="13" name="Изображение 12" descr="1200px-Scikit_learn_logo_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99" y="2440821"/>
            <a:ext cx="3576270" cy="1925225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77" y="2754904"/>
            <a:ext cx="2768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50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11" descr="veg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6" y="2373716"/>
            <a:ext cx="2769784" cy="2769784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</a:t>
            </a:r>
            <a:r>
              <a:rPr lang="ru-RU" dirty="0"/>
              <a:t>инструменты:</a:t>
            </a:r>
            <a:r>
              <a:rPr lang="en-US" dirty="0"/>
              <a:t> </a:t>
            </a:r>
            <a:r>
              <a:rPr lang="en-US" dirty="0" err="1"/>
              <a:t>Scala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551496" y="1079145"/>
            <a:ext cx="2746248" cy="1850133"/>
            <a:chOff x="5576101" y="1023447"/>
            <a:chExt cx="2746248" cy="1850133"/>
          </a:xfrm>
        </p:grpSpPr>
        <p:pic>
          <p:nvPicPr>
            <p:cNvPr id="8" name="Изображение 7" descr="breez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101" y="1023447"/>
              <a:ext cx="2746248" cy="15846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28374" y="2350360"/>
              <a:ext cx="12740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latin typeface="Calibri"/>
                  <a:cs typeface="Calibri"/>
                </a:rPr>
                <a:t>Breeze</a:t>
              </a:r>
              <a:endParaRPr lang="ru-RU" sz="2800" b="1" i="1" dirty="0">
                <a:latin typeface="Calibri"/>
                <a:cs typeface="Calibri"/>
              </a:endParaRPr>
            </a:p>
          </p:txBody>
        </p:sp>
      </p:grpSp>
      <p:pic>
        <p:nvPicPr>
          <p:cNvPr id="7" name="Изображение 6" descr="spark-logo-h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27" y="1770622"/>
            <a:ext cx="3225800" cy="2070100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558" y="1797865"/>
            <a:ext cx="1409700" cy="889000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763" y="2715743"/>
            <a:ext cx="1549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9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ключевые типы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Tensor[K,V]</a:t>
            </a:r>
          </a:p>
          <a:p>
            <a:pPr lvl="1"/>
            <a:r>
              <a:rPr lang="en-US" dirty="0"/>
              <a:t>Vector[V] : Tensor[</a:t>
            </a:r>
            <a:r>
              <a:rPr lang="en-US" dirty="0" err="1"/>
              <a:t>Int,V</a:t>
            </a:r>
            <a:r>
              <a:rPr lang="en-US" dirty="0"/>
              <a:t>]</a:t>
            </a:r>
          </a:p>
          <a:p>
            <a:pPr lvl="2"/>
            <a:r>
              <a:rPr lang="en-US" dirty="0" err="1"/>
              <a:t>DenseVector</a:t>
            </a:r>
            <a:r>
              <a:rPr lang="en-US" dirty="0"/>
              <a:t>[V]</a:t>
            </a:r>
          </a:p>
          <a:p>
            <a:pPr lvl="2"/>
            <a:r>
              <a:rPr lang="en-US" dirty="0" err="1"/>
              <a:t>SparseVector</a:t>
            </a:r>
            <a:r>
              <a:rPr lang="en-US" dirty="0"/>
              <a:t>[V]</a:t>
            </a:r>
          </a:p>
          <a:p>
            <a:pPr lvl="2"/>
            <a:r>
              <a:rPr lang="en-US" dirty="0" err="1"/>
              <a:t>HashVector</a:t>
            </a:r>
            <a:r>
              <a:rPr lang="en-US" dirty="0"/>
              <a:t>[V]</a:t>
            </a:r>
          </a:p>
          <a:p>
            <a:pPr lvl="1"/>
            <a:r>
              <a:rPr lang="en-US" dirty="0"/>
              <a:t>Matrix[V] : Tensor[(</a:t>
            </a:r>
            <a:r>
              <a:rPr lang="en-US" dirty="0" err="1"/>
              <a:t>Int,Int</a:t>
            </a:r>
            <a:r>
              <a:rPr lang="en-US" dirty="0"/>
              <a:t>),V]</a:t>
            </a:r>
          </a:p>
          <a:p>
            <a:pPr lvl="2"/>
            <a:r>
              <a:rPr lang="en-US" dirty="0" err="1"/>
              <a:t>DenseMatrix</a:t>
            </a:r>
            <a:r>
              <a:rPr lang="en-US" dirty="0"/>
              <a:t>[V]</a:t>
            </a:r>
          </a:p>
          <a:p>
            <a:pPr lvl="2"/>
            <a:r>
              <a:rPr lang="en-US" dirty="0" err="1"/>
              <a:t>CSCMatrix</a:t>
            </a:r>
            <a:r>
              <a:rPr lang="en-US" dirty="0"/>
              <a:t>[V]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0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создание объектов</a:t>
            </a:r>
          </a:p>
        </p:txBody>
      </p:sp>
      <p:pic>
        <p:nvPicPr>
          <p:cNvPr id="8" name="Содержимое 7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496" b="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43771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создание объектов</a:t>
            </a:r>
          </a:p>
        </p:txBody>
      </p:sp>
      <p:pic>
        <p:nvPicPr>
          <p:cNvPr id="9" name="Содержимое 8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160" b="-31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969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 err="1"/>
              <a:t>Слайсинг</a:t>
            </a:r>
            <a:r>
              <a:rPr lang="ru-RU" dirty="0"/>
              <a:t> и индексация</a:t>
            </a:r>
          </a:p>
        </p:txBody>
      </p:sp>
      <p:pic>
        <p:nvPicPr>
          <p:cNvPr id="6" name="Содержимое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5127" b="-51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1051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 err="1"/>
              <a:t>Слайсинг</a:t>
            </a:r>
            <a:r>
              <a:rPr lang="ru-RU" dirty="0"/>
              <a:t> и индексация</a:t>
            </a:r>
          </a:p>
        </p:txBody>
      </p:sp>
      <p:pic>
        <p:nvPicPr>
          <p:cNvPr id="6" name="Содержимое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5127" b="-5127"/>
          <a:stretch>
            <a:fillRect/>
          </a:stretch>
        </p:blipFill>
        <p:spPr/>
      </p:pic>
      <p:cxnSp>
        <p:nvCxnSpPr>
          <p:cNvPr id="4" name="Прямая соединительная линия 3"/>
          <p:cNvCxnSpPr/>
          <p:nvPr/>
        </p:nvCxnSpPr>
        <p:spPr>
          <a:xfrm>
            <a:off x="1359206" y="2049603"/>
            <a:ext cx="10583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6083002" y="2205551"/>
            <a:ext cx="7018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479064" y="3274909"/>
            <a:ext cx="523629" cy="50126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544658" y="3037439"/>
            <a:ext cx="738883" cy="58278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54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 err="1"/>
              <a:t>Слайсинг</a:t>
            </a:r>
            <a:r>
              <a:rPr lang="ru-RU" dirty="0"/>
              <a:t> и индексация</a:t>
            </a:r>
          </a:p>
        </p:txBody>
      </p:sp>
      <p:pic>
        <p:nvPicPr>
          <p:cNvPr id="6" name="Содержимое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5127" b="-5127"/>
          <a:stretch>
            <a:fillRect/>
          </a:stretch>
        </p:blipFill>
        <p:spPr/>
      </p:pic>
      <p:cxnSp>
        <p:nvCxnSpPr>
          <p:cNvPr id="4" name="Прямая соединительная линия 3"/>
          <p:cNvCxnSpPr/>
          <p:nvPr/>
        </p:nvCxnSpPr>
        <p:spPr>
          <a:xfrm flipV="1">
            <a:off x="1203232" y="2227829"/>
            <a:ext cx="612756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6083002" y="2383777"/>
            <a:ext cx="579334" cy="11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97773" y="3984267"/>
            <a:ext cx="828010" cy="35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5511235" y="3765031"/>
            <a:ext cx="181831" cy="7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627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Умножение матриц</a:t>
            </a:r>
          </a:p>
        </p:txBody>
      </p:sp>
      <p:pic>
        <p:nvPicPr>
          <p:cNvPr id="6" name="Содержимое 5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0746" b="-10746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857859" y="2149855"/>
            <a:ext cx="1336924" cy="34531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010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CCC0429-9CC8-2546-BE5A-AEFC0CDE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Вечная дилемма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AB9B0C2-12BE-A24A-86DC-5251E8E0959A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774915" y="1430364"/>
          <a:ext cx="7392692" cy="2583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7737F6E-5386-E041-A5F0-E54820193BE4}"/>
              </a:ext>
            </a:extLst>
          </p:cNvPr>
          <p:cNvSpPr txBox="1"/>
          <p:nvPr/>
        </p:nvSpPr>
        <p:spPr>
          <a:xfrm>
            <a:off x="5773118" y="821411"/>
            <a:ext cx="3053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Массивно-параллельный подход: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Популярные МЛ-</a:t>
            </a:r>
            <a:r>
              <a:rPr lang="ru-RU" sz="1600" dirty="0" err="1"/>
              <a:t>фреймворки</a:t>
            </a:r>
            <a:r>
              <a:rPr lang="ru-RU" sz="1600" dirty="0"/>
              <a:t> работают из коробки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Железо влетает в копеечку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Эксплуатация еще больше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E3641-947D-4841-9889-BF9DBA885FCA}"/>
              </a:ext>
            </a:extLst>
          </p:cNvPr>
          <p:cNvSpPr txBox="1"/>
          <p:nvPr/>
        </p:nvSpPr>
        <p:spPr>
          <a:xfrm>
            <a:off x="317716" y="933450"/>
            <a:ext cx="3053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Распределенный подход: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Стоковое дешевое железо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Простая эксплуатация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Ограниченный набор моделей</a:t>
            </a:r>
            <a:r>
              <a:rPr lang="en-US" sz="1600" dirty="0"/>
              <a:t> </a:t>
            </a:r>
            <a:r>
              <a:rPr lang="ru-RU" sz="1600" dirty="0"/>
              <a:t>в стандартных </a:t>
            </a:r>
            <a:r>
              <a:rPr lang="ru-RU" sz="1600" dirty="0" err="1"/>
              <a:t>фреймворках</a:t>
            </a:r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3E49A-1E78-C646-80B9-592ADB502799}"/>
              </a:ext>
            </a:extLst>
          </p:cNvPr>
          <p:cNvSpPr txBox="1"/>
          <p:nvPr/>
        </p:nvSpPr>
        <p:spPr>
          <a:xfrm>
            <a:off x="1960535" y="4161295"/>
            <a:ext cx="5703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Распределенный подход после курса </a:t>
            </a:r>
            <a:r>
              <a:rPr lang="en-US" sz="1600" dirty="0" err="1"/>
              <a:t>Newprolab</a:t>
            </a:r>
            <a:r>
              <a:rPr lang="ru-RU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Сначала делаем </a:t>
            </a:r>
            <a:r>
              <a:rPr lang="en-US" sz="1600" dirty="0"/>
              <a:t>R&amp;D </a:t>
            </a:r>
            <a:r>
              <a:rPr lang="ru-RU" sz="1600" dirty="0"/>
              <a:t>по распределению алгоритма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Тренируем модели быстро, дешево и качественно</a:t>
            </a:r>
          </a:p>
        </p:txBody>
      </p:sp>
    </p:spTree>
    <p:extLst>
      <p:ext uri="{BB962C8B-B14F-4D97-AF65-F5344CB8AC3E}">
        <p14:creationId xmlns:p14="http://schemas.microsoft.com/office/powerpoint/2010/main" val="3691455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Умножение матриц</a:t>
            </a:r>
          </a:p>
        </p:txBody>
      </p:sp>
      <p:pic>
        <p:nvPicPr>
          <p:cNvPr id="4" name="Содержимое 3" descr="Depection-of-Matrix-Multiplication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020" r="-560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0086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Поэлементные операции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170" b="-3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263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Поэлементные операции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170" b="-3170"/>
          <a:stretch>
            <a:fillRect/>
          </a:stretch>
        </p:blipFill>
        <p:spPr/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1671154" y="1893655"/>
            <a:ext cx="824437" cy="11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7096836" y="1915933"/>
            <a:ext cx="4790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6447082" y="3475413"/>
            <a:ext cx="939421" cy="7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1563737" y="3486552"/>
            <a:ext cx="1266085" cy="15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28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Поэлементные операции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170" b="-3170"/>
          <a:stretch>
            <a:fillRect/>
          </a:stretch>
        </p:blipFill>
        <p:spPr/>
      </p:pic>
      <p:cxnSp>
        <p:nvCxnSpPr>
          <p:cNvPr id="11" name="Прямая соединительная линия 10"/>
          <p:cNvCxnSpPr/>
          <p:nvPr/>
        </p:nvCxnSpPr>
        <p:spPr>
          <a:xfrm flipV="1">
            <a:off x="6435941" y="3675918"/>
            <a:ext cx="939421" cy="7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1574878" y="3687056"/>
            <a:ext cx="1266085" cy="15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969270" y="1949350"/>
            <a:ext cx="991551" cy="3898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517502" y="1949350"/>
            <a:ext cx="835578" cy="3675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563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Поэлементные операции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170" b="-3170"/>
          <a:stretch>
            <a:fillRect/>
          </a:stretch>
        </p:blipFill>
        <p:spPr/>
      </p:pic>
      <p:cxnSp>
        <p:nvCxnSpPr>
          <p:cNvPr id="11" name="Прямая соединительная линия 10"/>
          <p:cNvCxnSpPr/>
          <p:nvPr/>
        </p:nvCxnSpPr>
        <p:spPr>
          <a:xfrm>
            <a:off x="6447082" y="4129075"/>
            <a:ext cx="1708152" cy="1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549903" y="4132623"/>
            <a:ext cx="1611457" cy="40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1704995" y="2706812"/>
            <a:ext cx="1303083" cy="4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V="1">
            <a:off x="7049114" y="2918456"/>
            <a:ext cx="994709" cy="8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174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Поэлементные операции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3170" b="-3170"/>
          <a:stretch>
            <a:fillRect/>
          </a:stretch>
        </p:blipFill>
        <p:spPr/>
      </p:pic>
      <p:cxnSp>
        <p:nvCxnSpPr>
          <p:cNvPr id="13" name="Прямая соединительная линия 12"/>
          <p:cNvCxnSpPr/>
          <p:nvPr/>
        </p:nvCxnSpPr>
        <p:spPr>
          <a:xfrm>
            <a:off x="549903" y="4314894"/>
            <a:ext cx="151982" cy="7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1727277" y="2907317"/>
            <a:ext cx="835160" cy="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V="1">
            <a:off x="7049114" y="3107821"/>
            <a:ext cx="827594" cy="8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451074" y="4333624"/>
            <a:ext cx="151982" cy="7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969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Агрегаты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1743" b="-217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5928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Агрегаты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1743" b="-21743"/>
          <a:stretch>
            <a:fillRect/>
          </a:stretch>
        </p:blipFill>
        <p:spPr/>
      </p:pic>
      <p:cxnSp>
        <p:nvCxnSpPr>
          <p:cNvPr id="5" name="Прямая соединительная линия 4"/>
          <p:cNvCxnSpPr/>
          <p:nvPr/>
        </p:nvCxnSpPr>
        <p:spPr>
          <a:xfrm>
            <a:off x="1492898" y="2350360"/>
            <a:ext cx="490205" cy="11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5968017" y="2346812"/>
            <a:ext cx="490205" cy="11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527620" y="3308326"/>
            <a:ext cx="252252" cy="15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5426099" y="3148830"/>
            <a:ext cx="252252" cy="15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134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Агрегаты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1743" b="-21743"/>
          <a:stretch>
            <a:fillRect/>
          </a:stretch>
        </p:blipFill>
        <p:spPr/>
      </p:pic>
      <p:cxnSp>
        <p:nvCxnSpPr>
          <p:cNvPr id="5" name="Прямая соединительная линия 4"/>
          <p:cNvCxnSpPr/>
          <p:nvPr/>
        </p:nvCxnSpPr>
        <p:spPr>
          <a:xfrm>
            <a:off x="1537463" y="2528587"/>
            <a:ext cx="1058397" cy="11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6012581" y="2525038"/>
            <a:ext cx="783447" cy="1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561043" y="3501736"/>
            <a:ext cx="2758984" cy="7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5426099" y="3341743"/>
            <a:ext cx="968852" cy="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1726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Агрегаты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1743" b="-21743"/>
          <a:stretch>
            <a:fillRect/>
          </a:stretch>
        </p:blipFill>
        <p:spPr/>
      </p:pic>
      <p:cxnSp>
        <p:nvCxnSpPr>
          <p:cNvPr id="5" name="Прямая соединительная линия 4"/>
          <p:cNvCxnSpPr/>
          <p:nvPr/>
        </p:nvCxnSpPr>
        <p:spPr>
          <a:xfrm flipV="1">
            <a:off x="1526322" y="2695673"/>
            <a:ext cx="1381487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5990299" y="2680986"/>
            <a:ext cx="1006268" cy="14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538761" y="3653639"/>
            <a:ext cx="241111" cy="15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5426099" y="3519970"/>
            <a:ext cx="266967" cy="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3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54F5C-CB4B-FA49-82BB-74E7905A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распределенного МЛ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B12C7D-AC03-7E49-8CD5-2F65AE90B9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Не иди в распределенный МЛ пока финансы позволяют</a:t>
            </a:r>
          </a:p>
        </p:txBody>
      </p:sp>
    </p:spTree>
    <p:extLst>
      <p:ext uri="{BB962C8B-B14F-4D97-AF65-F5344CB8AC3E}">
        <p14:creationId xmlns:p14="http://schemas.microsoft.com/office/powerpoint/2010/main" val="7375543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Агрегаты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1743" b="-21743"/>
          <a:stretch>
            <a:fillRect/>
          </a:stretch>
        </p:blipFill>
        <p:spPr/>
      </p:pic>
      <p:cxnSp>
        <p:nvCxnSpPr>
          <p:cNvPr id="5" name="Прямая соединительная линия 4"/>
          <p:cNvCxnSpPr/>
          <p:nvPr/>
        </p:nvCxnSpPr>
        <p:spPr>
          <a:xfrm>
            <a:off x="1515181" y="2873901"/>
            <a:ext cx="1938538" cy="111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>
            <a:off x="5979158" y="2859212"/>
            <a:ext cx="883716" cy="35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 flipV="1">
            <a:off x="1418902" y="3887561"/>
            <a:ext cx="2123945" cy="40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5492945" y="3687556"/>
            <a:ext cx="1291942" cy="106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003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Линейная алгебра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14393" b="-14393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791013" y="2138716"/>
            <a:ext cx="1024975" cy="6015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8181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оптимизация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3117" r="-131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809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оптимизация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3117" r="-13117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1782565" y="1358976"/>
            <a:ext cx="3152911" cy="40100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5982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оптимизация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3117" r="-13117"/>
          <a:stretch>
            <a:fillRect/>
          </a:stretch>
        </p:blipFill>
        <p:spPr/>
      </p:pic>
      <p:cxnSp>
        <p:nvCxnSpPr>
          <p:cNvPr id="6" name="Прямая соединительная линия 5"/>
          <p:cNvCxnSpPr/>
          <p:nvPr/>
        </p:nvCxnSpPr>
        <p:spPr>
          <a:xfrm>
            <a:off x="2818680" y="2083020"/>
            <a:ext cx="10026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547721" y="3037438"/>
            <a:ext cx="10026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45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оптимизация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3117" r="-13117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2439885" y="2283525"/>
            <a:ext cx="3431438" cy="57923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844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оптимизация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3117" r="-13117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1782565" y="3553388"/>
            <a:ext cx="4723796" cy="42328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8777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Breeze: </a:t>
            </a:r>
            <a:r>
              <a:rPr lang="ru-RU" dirty="0"/>
              <a:t>оптимизация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3117" r="-13117"/>
          <a:stretch>
            <a:fillRect/>
          </a:stretch>
        </p:blipFill>
        <p:spPr/>
      </p:pic>
      <p:cxnSp>
        <p:nvCxnSpPr>
          <p:cNvPr id="7" name="Прямая соединительная линия 6"/>
          <p:cNvCxnSpPr/>
          <p:nvPr/>
        </p:nvCxnSpPr>
        <p:spPr>
          <a:xfrm>
            <a:off x="3732245" y="1726567"/>
            <a:ext cx="1147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302619" y="4507805"/>
            <a:ext cx="5061602" cy="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2221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5117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58" y="1141985"/>
            <a:ext cx="5327994" cy="3497560"/>
          </a:xfrm>
          <a:prstGeom prst="rect">
            <a:avLst/>
          </a:prstGeom>
        </p:spPr>
      </p:pic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74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54F5C-CB4B-FA49-82BB-74E7905A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распределенного МЛ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7B12C7D-AC03-7E49-8CD5-2F65AE90B9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Не иди в распределенный МЛ пока финансы позволяют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Ищи источники параллелизма</a:t>
            </a:r>
          </a:p>
        </p:txBody>
      </p:sp>
    </p:spTree>
    <p:extLst>
      <p:ext uri="{BB962C8B-B14F-4D97-AF65-F5344CB8AC3E}">
        <p14:creationId xmlns:p14="http://schemas.microsoft.com/office/powerpoint/2010/main" val="40102004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Содержимое 4" descr="rdd-1024x595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9" b="-2159"/>
          <a:stretch>
            <a:fillRect/>
          </a:stretch>
        </p:blipFill>
        <p:spPr>
          <a:xfrm>
            <a:off x="272513" y="0"/>
            <a:ext cx="8485634" cy="5143500"/>
          </a:xfrm>
        </p:spPr>
      </p:pic>
    </p:spTree>
    <p:extLst>
      <p:ext uri="{BB962C8B-B14F-4D97-AF65-F5344CB8AC3E}">
        <p14:creationId xmlns:p14="http://schemas.microsoft.com/office/powerpoint/2010/main" val="34728077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</a:t>
            </a:r>
            <a:r>
              <a:rPr lang="ru-RU" dirty="0"/>
              <a:t> </a:t>
            </a:r>
            <a:r>
              <a:rPr lang="en-US" dirty="0" err="1"/>
              <a:t>MLLib</a:t>
            </a:r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9900"/>
                </a:solidFill>
              </a:rPr>
              <a:t>RDD API</a:t>
            </a:r>
          </a:p>
          <a:p>
            <a:r>
              <a:rPr lang="ru-RU" dirty="0"/>
              <a:t>Атомарные алгоритмы</a:t>
            </a:r>
            <a:endParaRPr lang="en-US" dirty="0"/>
          </a:p>
          <a:p>
            <a:r>
              <a:rPr lang="ru-RU" dirty="0"/>
              <a:t>Не будет развиваться</a:t>
            </a:r>
          </a:p>
        </p:txBody>
      </p:sp>
      <p:sp>
        <p:nvSpPr>
          <p:cNvPr id="10" name="Содержимое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 algn="ctr">
              <a:buNone/>
            </a:pPr>
            <a:r>
              <a:rPr lang="en-US" dirty="0">
                <a:solidFill>
                  <a:srgbClr val="FF9900"/>
                </a:solidFill>
              </a:rPr>
              <a:t>Dataset API</a:t>
            </a:r>
          </a:p>
          <a:p>
            <a:r>
              <a:rPr lang="ru-RU" dirty="0"/>
              <a:t>Комплексные конвейеры</a:t>
            </a:r>
          </a:p>
          <a:p>
            <a:r>
              <a:rPr lang="ru-RU" dirty="0"/>
              <a:t>Часто </a:t>
            </a:r>
            <a:r>
              <a:rPr lang="en-US" dirty="0"/>
              <a:t>RDD</a:t>
            </a:r>
            <a:r>
              <a:rPr lang="ru-RU" dirty="0"/>
              <a:t> </a:t>
            </a:r>
            <a:r>
              <a:rPr lang="en-US" dirty="0"/>
              <a:t>API </a:t>
            </a:r>
            <a:r>
              <a:rPr lang="ru-RU" dirty="0"/>
              <a:t>под капотом</a:t>
            </a:r>
          </a:p>
          <a:p>
            <a:endParaRPr lang="ru-RU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06" y="1008059"/>
            <a:ext cx="4673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25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Pipelines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Содержимое 7" descr="Transformer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6" b="-2666"/>
          <a:stretch>
            <a:fillRect/>
          </a:stretch>
        </p:blipFill>
        <p:spPr/>
      </p:pic>
      <p:sp>
        <p:nvSpPr>
          <p:cNvPr id="7" name="Содержимое 6"/>
          <p:cNvSpPr>
            <a:spLocks noGrp="1"/>
          </p:cNvSpPr>
          <p:nvPr>
            <p:ph sz="half" idx="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2101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звание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Pipelines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/>
              <a:t>Estimator</a:t>
            </a:r>
            <a:endParaRPr lang="ru-RU" dirty="0"/>
          </a:p>
        </p:txBody>
      </p:sp>
      <p:pic>
        <p:nvPicPr>
          <p:cNvPr id="8" name="Содержимое 7" descr="Transformer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6" b="-2666"/>
          <a:stretch>
            <a:fillRect/>
          </a:stretch>
        </p:blipFill>
        <p:spPr/>
      </p:pic>
      <p:pic>
        <p:nvPicPr>
          <p:cNvPr id="2" name="Содержимое 1" descr="Estimator.png"/>
          <p:cNvPicPr>
            <a:picLocks noGrp="1" noChangeAspect="1"/>
          </p:cNvPicPr>
          <p:nvPr>
            <p:ph sz="half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5" b="-2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80793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Pipelines</a:t>
            </a:r>
            <a:endParaRPr lang="ru-RU" dirty="0"/>
          </a:p>
        </p:txBody>
      </p:sp>
      <p:pic>
        <p:nvPicPr>
          <p:cNvPr id="4" name="Содержимое 3" descr="Pipelines anonimized Step 1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066" b="-33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0242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Pipelines</a:t>
            </a:r>
            <a:endParaRPr lang="ru-RU" dirty="0"/>
          </a:p>
        </p:txBody>
      </p:sp>
      <p:pic>
        <p:nvPicPr>
          <p:cNvPr id="7" name="Содержимое 6" descr="Pipelines anonimized Step 2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7" r="-2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52245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азвание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ML Pipelines</a:t>
            </a:r>
            <a:endParaRPr lang="ru-RU" dirty="0"/>
          </a:p>
        </p:txBody>
      </p:sp>
      <p:pic>
        <p:nvPicPr>
          <p:cNvPr id="11" name="Содержимое 10" descr="Pipelines anonimized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84" b="-3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0178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Генерируем данные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653" r="-116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53035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Генерируем данные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653" r="-11653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1381488" y="1158471"/>
            <a:ext cx="4345001" cy="6237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7154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1: Генерируем данные</a:t>
            </a:r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653" r="-11653"/>
          <a:stretch>
            <a:fillRect/>
          </a:stretch>
        </p:blipFill>
        <p:spPr/>
      </p:pic>
      <p:sp>
        <p:nvSpPr>
          <p:cNvPr id="3" name="Прямоугольник 2"/>
          <p:cNvSpPr/>
          <p:nvPr/>
        </p:nvSpPr>
        <p:spPr>
          <a:xfrm>
            <a:off x="1738002" y="2272384"/>
            <a:ext cx="2618142" cy="66834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0789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76948</TotalTime>
  <Words>1650</Words>
  <Application>Microsoft Macintosh PowerPoint</Application>
  <PresentationFormat>Экран (16:9)</PresentationFormat>
  <Paragraphs>498</Paragraphs>
  <Slides>139</Slides>
  <Notes>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139</vt:i4>
      </vt:variant>
    </vt:vector>
  </HeadingPairs>
  <TitlesOfParts>
    <vt:vector size="149" baseType="lpstr">
      <vt:lpstr>Arial</vt:lpstr>
      <vt:lpstr>Arial Black</vt:lpstr>
      <vt:lpstr>Calibri</vt:lpstr>
      <vt:lpstr>Cambria</vt:lpstr>
      <vt:lpstr>Franklin Gothic Book</vt:lpstr>
      <vt:lpstr>Perpetua</vt:lpstr>
      <vt:lpstr>Segoe UI</vt:lpstr>
      <vt:lpstr>Wingdings 2</vt:lpstr>
      <vt:lpstr>Equity</vt:lpstr>
      <vt:lpstr>‘ормула</vt:lpstr>
      <vt:lpstr>Перенос ML-алгоритма в распределенную среду</vt:lpstr>
      <vt:lpstr>Немного о себе</vt:lpstr>
      <vt:lpstr>Экономика</vt:lpstr>
      <vt:lpstr>Вечная дилемма</vt:lpstr>
      <vt:lpstr>Вечная дилемма</vt:lpstr>
      <vt:lpstr>Вечная дилемма</vt:lpstr>
      <vt:lpstr>Вечная дилемма</vt:lpstr>
      <vt:lpstr>Правила распределенного МЛ</vt:lpstr>
      <vt:lpstr>Правила распределенного МЛ</vt:lpstr>
      <vt:lpstr>Источники параллелизма в МЛ</vt:lpstr>
      <vt:lpstr>ML на распределённых данных</vt:lpstr>
      <vt:lpstr>Map-reduce паттерн</vt:lpstr>
      <vt:lpstr>Градиентный спуск на MapReduce</vt:lpstr>
      <vt:lpstr>Градиентный спуск на MapReduce: проблемы</vt:lpstr>
      <vt:lpstr>Tree-reduce pattern</vt:lpstr>
      <vt:lpstr>Пространство для оптимизации</vt:lpstr>
      <vt:lpstr>Размер имеет значение</vt:lpstr>
      <vt:lpstr>Размер имеет значение</vt:lpstr>
      <vt:lpstr>Паттерн-который-нельзя-называть</vt:lpstr>
      <vt:lpstr>Parameter server – enlarge your model</vt:lpstr>
      <vt:lpstr>Glint</vt:lpstr>
      <vt:lpstr>Glint</vt:lpstr>
      <vt:lpstr>Angel-PS</vt:lpstr>
      <vt:lpstr>Angel-PS</vt:lpstr>
      <vt:lpstr>Еще варианты</vt:lpstr>
      <vt:lpstr>Barrier execution mode</vt:lpstr>
      <vt:lpstr>Parameter server</vt:lpstr>
      <vt:lpstr>ML на распределённых моделях</vt:lpstr>
      <vt:lpstr>Факторизация матриц</vt:lpstr>
      <vt:lpstr>Alternating Least Squares</vt:lpstr>
      <vt:lpstr>Распределенный блочный SVD</vt:lpstr>
      <vt:lpstr>Распределенный блочный SVD: пример</vt:lpstr>
      <vt:lpstr>Латентные алокации Дирихле: LDA</vt:lpstr>
      <vt:lpstr>LDA: join модели и данных</vt:lpstr>
      <vt:lpstr>Деревья принятия решений</vt:lpstr>
      <vt:lpstr>Деревья – кладезь параллелизма</vt:lpstr>
      <vt:lpstr>ML на распределённых задачах</vt:lpstr>
      <vt:lpstr>Кросс-валидация</vt:lpstr>
      <vt:lpstr>Кросс-валидация</vt:lpstr>
      <vt:lpstr>Кросс-валидация</vt:lpstr>
      <vt:lpstr>Spark ML CrossValidator</vt:lpstr>
      <vt:lpstr>Spark ML CrossValidator</vt:lpstr>
      <vt:lpstr>Источники параллелизма уровня задачи</vt:lpstr>
      <vt:lpstr>Презентация PowerPoint</vt:lpstr>
      <vt:lpstr>Источники параллелизма уровня задачи</vt:lpstr>
      <vt:lpstr>Key take aways</vt:lpstr>
      <vt:lpstr>Вместо заключения: больше лучше?</vt:lpstr>
      <vt:lpstr>Кто разрабатывает распределенный ML?</vt:lpstr>
      <vt:lpstr>Что нужно для переноса МЛ в распределенную среду?</vt:lpstr>
      <vt:lpstr>Flashback: Основные понятия</vt:lpstr>
      <vt:lpstr>Data Science: Drew Conway, 2010 </vt:lpstr>
      <vt:lpstr>Data Science: Drew Conway, 2010 </vt:lpstr>
      <vt:lpstr>Data Scientist 2010-го года справиться с разработкой распределенного ML!</vt:lpstr>
      <vt:lpstr>Data Science: 2020</vt:lpstr>
      <vt:lpstr>Data Science: 2020</vt:lpstr>
      <vt:lpstr>Make Data Science Great Again!</vt:lpstr>
      <vt:lpstr>Make Data Science Great Again!</vt:lpstr>
      <vt:lpstr>Make Data Science Great Again!</vt:lpstr>
      <vt:lpstr>Data Science: Два пути к цели</vt:lpstr>
      <vt:lpstr>Scala for Data Science</vt:lpstr>
      <vt:lpstr>Data Mining инструменты: Python</vt:lpstr>
      <vt:lpstr>Data Mining инструменты: Scala</vt:lpstr>
      <vt:lpstr>Breeze: ключевые типы</vt:lpstr>
      <vt:lpstr>Breeze: создание объектов</vt:lpstr>
      <vt:lpstr>Breeze: создание объектов</vt:lpstr>
      <vt:lpstr>Breeze: Слайсинг и индексация</vt:lpstr>
      <vt:lpstr>Breeze: Слайсинг и индексация</vt:lpstr>
      <vt:lpstr>Breeze: Слайсинг и индексация</vt:lpstr>
      <vt:lpstr>Breeze: Умножение матриц</vt:lpstr>
      <vt:lpstr>Умножение матриц</vt:lpstr>
      <vt:lpstr>Breeze: Поэлементные операции</vt:lpstr>
      <vt:lpstr>Breeze: Поэлементные операции</vt:lpstr>
      <vt:lpstr>Breeze: Поэлементные операции</vt:lpstr>
      <vt:lpstr>Breeze: Поэлементные операции</vt:lpstr>
      <vt:lpstr>Breeze: Поэлементные операции</vt:lpstr>
      <vt:lpstr>Breeze: Агрегаты </vt:lpstr>
      <vt:lpstr>Breeze: Агрегаты </vt:lpstr>
      <vt:lpstr>Breeze: Агрегаты </vt:lpstr>
      <vt:lpstr>Breeze: Агрегаты </vt:lpstr>
      <vt:lpstr>Breeze: Агрегаты </vt:lpstr>
      <vt:lpstr>Breeze: Линейная алгебра</vt:lpstr>
      <vt:lpstr>Breeze: оптимизация</vt:lpstr>
      <vt:lpstr>Breeze: оптимизация</vt:lpstr>
      <vt:lpstr>Breeze: оптимизация</vt:lpstr>
      <vt:lpstr>Breeze: оптимизация</vt:lpstr>
      <vt:lpstr>Breeze: оптимизация</vt:lpstr>
      <vt:lpstr>Breeze: оптимизация</vt:lpstr>
      <vt:lpstr>Spark ML</vt:lpstr>
      <vt:lpstr>Презентация PowerPoint</vt:lpstr>
      <vt:lpstr>Презентация PowerPoint</vt:lpstr>
      <vt:lpstr>Spark MLLib</vt:lpstr>
      <vt:lpstr>Spark ML Pipelines</vt:lpstr>
      <vt:lpstr>Spark ML Pipelines</vt:lpstr>
      <vt:lpstr>Spark ML Pipelines</vt:lpstr>
      <vt:lpstr>Spark ML Pipelines</vt:lpstr>
      <vt:lpstr>Spark ML Pipelines</vt:lpstr>
      <vt:lpstr>Пример 1: Генерируем данные</vt:lpstr>
      <vt:lpstr>Пример 1: Генерируем данные</vt:lpstr>
      <vt:lpstr>Пример 1: Генерируем данные</vt:lpstr>
      <vt:lpstr>Пример 1: Генерируем данные</vt:lpstr>
      <vt:lpstr>Пример 1: Тренируем модель</vt:lpstr>
      <vt:lpstr>Пример 1: Тренируем модель</vt:lpstr>
      <vt:lpstr>Пример 1: Тренируем модель</vt:lpstr>
      <vt:lpstr>Пример 1: Тренируем модель</vt:lpstr>
      <vt:lpstr>Пример 1: Тренируем модель</vt:lpstr>
      <vt:lpstr>Пример 1: Вычисление прогноза</vt:lpstr>
      <vt:lpstr>Пример 1: Вычисление прогноза</vt:lpstr>
      <vt:lpstr>SQL тип VectorUDT</vt:lpstr>
      <vt:lpstr>org.apache.spark.ml.linalg</vt:lpstr>
      <vt:lpstr>Field Metadata and Attributes</vt:lpstr>
      <vt:lpstr>Field Metadata and Attributes</vt:lpstr>
      <vt:lpstr>Field Metadata and Attributes</vt:lpstr>
      <vt:lpstr>Field Metadata and Attributes</vt:lpstr>
      <vt:lpstr>Field Metadata and Attributes</vt:lpstr>
      <vt:lpstr>Field Metadata and Attributes</vt:lpstr>
      <vt:lpstr>Извлечение атрибутов</vt:lpstr>
      <vt:lpstr>Spark ML Core</vt:lpstr>
      <vt:lpstr>Spark ML Core</vt:lpstr>
      <vt:lpstr>Spark ML Core</vt:lpstr>
      <vt:lpstr>Spark ML Core</vt:lpstr>
      <vt:lpstr>Spark ML Core</vt:lpstr>
      <vt:lpstr>Spark ML Core</vt:lpstr>
      <vt:lpstr>Spark ML Core</vt:lpstr>
      <vt:lpstr>Spark ML Core</vt:lpstr>
      <vt:lpstr>Spark ML Core</vt:lpstr>
      <vt:lpstr>“My Spark ML Model”</vt:lpstr>
      <vt:lpstr>“My Spark ML Model”</vt:lpstr>
      <vt:lpstr>“My Spark ML Model”</vt:lpstr>
      <vt:lpstr>ДЗ: Линейная регрессия Breeze + Spark ML</vt:lpstr>
      <vt:lpstr>Prediction Model</vt:lpstr>
      <vt:lpstr>Prediction Model</vt:lpstr>
      <vt:lpstr>Prediction Model</vt:lpstr>
      <vt:lpstr>Prediction Model</vt:lpstr>
      <vt:lpstr>Prediction Model</vt:lpstr>
      <vt:lpstr>Возможности Spark MLlib</vt:lpstr>
      <vt:lpstr>Возможности Spark MLlib</vt:lpstr>
      <vt:lpstr>Возможности Spark MLlib</vt:lpstr>
      <vt:lpstr>Возможности Spark MLlib</vt:lpstr>
      <vt:lpstr>Возможности Spark MLlib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ПО 2011</dc:title>
  <dc:creator>juls</dc:creator>
  <cp:lastModifiedBy>Microsoft Office User</cp:lastModifiedBy>
  <cp:revision>480</cp:revision>
  <cp:lastPrinted>2019-03-29T16:21:32Z</cp:lastPrinted>
  <dcterms:created xsi:type="dcterms:W3CDTF">2011-02-16T09:38:42Z</dcterms:created>
  <dcterms:modified xsi:type="dcterms:W3CDTF">2021-01-12T15:44:57Z</dcterms:modified>
</cp:coreProperties>
</file>